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81" r:id="rId2"/>
    <p:sldId id="282" r:id="rId3"/>
    <p:sldId id="325" r:id="rId4"/>
    <p:sldId id="270" r:id="rId5"/>
    <p:sldId id="291" r:id="rId6"/>
    <p:sldId id="292" r:id="rId7"/>
    <p:sldId id="269" r:id="rId8"/>
    <p:sldId id="257" r:id="rId9"/>
    <p:sldId id="289" r:id="rId10"/>
    <p:sldId id="262" r:id="rId11"/>
    <p:sldId id="263" r:id="rId12"/>
    <p:sldId id="265" r:id="rId13"/>
    <p:sldId id="293" r:id="rId14"/>
    <p:sldId id="294" r:id="rId15"/>
    <p:sldId id="322" r:id="rId16"/>
    <p:sldId id="326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23" r:id="rId25"/>
    <p:sldId id="327" r:id="rId26"/>
    <p:sldId id="303" r:id="rId27"/>
    <p:sldId id="304" r:id="rId28"/>
    <p:sldId id="305" r:id="rId29"/>
    <p:sldId id="306" r:id="rId30"/>
    <p:sldId id="307" r:id="rId31"/>
    <p:sldId id="308" r:id="rId32"/>
    <p:sldId id="324" r:id="rId33"/>
    <p:sldId id="328" r:id="rId34"/>
    <p:sldId id="310" r:id="rId35"/>
    <p:sldId id="311" r:id="rId36"/>
    <p:sldId id="329" r:id="rId37"/>
    <p:sldId id="330" r:id="rId38"/>
    <p:sldId id="332" r:id="rId39"/>
    <p:sldId id="312" r:id="rId40"/>
    <p:sldId id="313" r:id="rId41"/>
    <p:sldId id="314" r:id="rId42"/>
    <p:sldId id="315" r:id="rId43"/>
    <p:sldId id="333" r:id="rId44"/>
    <p:sldId id="334" r:id="rId45"/>
    <p:sldId id="335" r:id="rId46"/>
    <p:sldId id="316" r:id="rId47"/>
    <p:sldId id="317" r:id="rId48"/>
    <p:sldId id="318" r:id="rId49"/>
    <p:sldId id="319" r:id="rId50"/>
    <p:sldId id="320" r:id="rId51"/>
    <p:sldId id="321" r:id="rId52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MEGUNARODNI\postiganj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Sheet3!$A$4</c:f>
              <c:strCache>
                <c:ptCount val="1"/>
                <c:pt idx="0">
                  <c:v>читање</c:v>
                </c:pt>
              </c:strCache>
            </c:strRef>
          </c:tx>
          <c:cat>
            <c:strRef>
              <c:f>Sheet3!$B$3:$D$3</c:f>
              <c:strCache>
                <c:ptCount val="3"/>
                <c:pt idx="0">
                  <c:v>2000</c:v>
                </c:pt>
                <c:pt idx="1">
                  <c:v>2015</c:v>
                </c:pt>
                <c:pt idx="2">
                  <c:v>2018</c:v>
                </c:pt>
              </c:strCache>
            </c:strRef>
          </c:cat>
          <c:val>
            <c:numRef>
              <c:f>Sheet3!$B$4:$D$4</c:f>
              <c:numCache>
                <c:formatCode>General</c:formatCode>
                <c:ptCount val="3"/>
                <c:pt idx="0">
                  <c:v>373</c:v>
                </c:pt>
                <c:pt idx="1">
                  <c:v>352</c:v>
                </c:pt>
                <c:pt idx="2">
                  <c:v>393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629-4FEE-9198-B2F242BB99DF}"/>
            </c:ext>
          </c:extLst>
        </c:ser>
        <c:ser>
          <c:idx val="1"/>
          <c:order val="1"/>
          <c:tx>
            <c:strRef>
              <c:f>Sheet3!$A$5</c:f>
              <c:strCache>
                <c:ptCount val="1"/>
                <c:pt idx="0">
                  <c:v>математика</c:v>
                </c:pt>
              </c:strCache>
            </c:strRef>
          </c:tx>
          <c:cat>
            <c:strRef>
              <c:f>Sheet3!$B$3:$D$3</c:f>
              <c:strCache>
                <c:ptCount val="3"/>
                <c:pt idx="0">
                  <c:v>2000</c:v>
                </c:pt>
                <c:pt idx="1">
                  <c:v>2015</c:v>
                </c:pt>
                <c:pt idx="2">
                  <c:v>2018</c:v>
                </c:pt>
              </c:strCache>
            </c:strRef>
          </c:cat>
          <c:val>
            <c:numRef>
              <c:f>Sheet3!$B$5:$D$5</c:f>
              <c:numCache>
                <c:formatCode>General</c:formatCode>
                <c:ptCount val="3"/>
                <c:pt idx="0">
                  <c:v>381</c:v>
                </c:pt>
                <c:pt idx="1">
                  <c:v>371</c:v>
                </c:pt>
                <c:pt idx="2">
                  <c:v>394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629-4FEE-9198-B2F242BB99DF}"/>
            </c:ext>
          </c:extLst>
        </c:ser>
        <c:ser>
          <c:idx val="2"/>
          <c:order val="2"/>
          <c:tx>
            <c:strRef>
              <c:f>Sheet3!$A$6</c:f>
              <c:strCache>
                <c:ptCount val="1"/>
                <c:pt idx="0">
                  <c:v>наука</c:v>
                </c:pt>
              </c:strCache>
            </c:strRef>
          </c:tx>
          <c:cat>
            <c:strRef>
              <c:f>Sheet3!$B$3:$D$3</c:f>
              <c:strCache>
                <c:ptCount val="3"/>
                <c:pt idx="0">
                  <c:v>2000</c:v>
                </c:pt>
                <c:pt idx="1">
                  <c:v>2015</c:v>
                </c:pt>
                <c:pt idx="2">
                  <c:v>2018</c:v>
                </c:pt>
              </c:strCache>
            </c:strRef>
          </c:cat>
          <c:val>
            <c:numRef>
              <c:f>Sheet3!$B$6:$D$6</c:f>
              <c:numCache>
                <c:formatCode>General</c:formatCode>
                <c:ptCount val="3"/>
                <c:pt idx="0">
                  <c:v>401</c:v>
                </c:pt>
                <c:pt idx="1">
                  <c:v>384</c:v>
                </c:pt>
                <c:pt idx="2">
                  <c:v>413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629-4FEE-9198-B2F242BB9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939264"/>
        <c:axId val="206940800"/>
      </c:lineChart>
      <c:catAx>
        <c:axId val="20693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940800"/>
        <c:crosses val="autoZero"/>
        <c:auto val="1"/>
        <c:lblAlgn val="ctr"/>
        <c:lblOffset val="100"/>
        <c:noMultiLvlLbl val="0"/>
      </c:catAx>
      <c:valAx>
        <c:axId val="20694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939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7C50B-C96E-4C4C-AEAD-0271DBAD5E70}" type="doc">
      <dgm:prSet loTypeId="urn:microsoft.com/office/officeart/2005/8/layout/radial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sr-Latn-ME"/>
        </a:p>
      </dgm:t>
    </dgm:pt>
    <dgm:pt modelId="{ED71AEFA-86B0-496C-ABE3-7BF2FABC50AA}">
      <dgm:prSet phldrT="[Text]"/>
      <dgm:spPr>
        <a:solidFill>
          <a:srgbClr val="00457C">
            <a:alpha val="50000"/>
          </a:srgbClr>
        </a:solidFill>
      </dgm:spPr>
      <dgm:t>
        <a:bodyPr/>
        <a:lstStyle/>
        <a:p>
          <a:r>
            <a:rPr lang="mk-MK" dirty="0">
              <a:solidFill>
                <a:schemeClr val="bg1"/>
              </a:solidFill>
            </a:rPr>
            <a:t>ОСНОВНИ ВЕШТИНИ</a:t>
          </a:r>
          <a:endParaRPr lang="sr-Latn-ME" dirty="0">
            <a:solidFill>
              <a:schemeClr val="bg1"/>
            </a:solidFill>
          </a:endParaRPr>
        </a:p>
      </dgm:t>
    </dgm:pt>
    <dgm:pt modelId="{A44F5FA1-21A1-49D3-BB09-375FFE346543}" type="parTrans" cxnId="{B119996B-7910-4796-9DB4-5CF6BFF5E200}">
      <dgm:prSet/>
      <dgm:spPr/>
      <dgm:t>
        <a:bodyPr/>
        <a:lstStyle/>
        <a:p>
          <a:endParaRPr lang="sr-Latn-ME"/>
        </a:p>
      </dgm:t>
    </dgm:pt>
    <dgm:pt modelId="{87E849DC-648A-40C4-B154-70C70332571D}" type="sibTrans" cxnId="{B119996B-7910-4796-9DB4-5CF6BFF5E200}">
      <dgm:prSet/>
      <dgm:spPr/>
      <dgm:t>
        <a:bodyPr/>
        <a:lstStyle/>
        <a:p>
          <a:endParaRPr lang="sr-Latn-ME"/>
        </a:p>
      </dgm:t>
    </dgm:pt>
    <dgm:pt modelId="{AAA7BBE6-A371-499E-BCEA-F61A72EF84FB}">
      <dgm:prSet phldrT="[Text]" custT="1"/>
      <dgm:spPr/>
      <dgm:t>
        <a:bodyPr/>
        <a:lstStyle/>
        <a:p>
          <a:pPr>
            <a:buClr>
              <a:schemeClr val="dk1"/>
            </a:buClr>
            <a:buSzPct val="100000"/>
            <a:buNone/>
          </a:pPr>
          <a:r>
            <a:rPr lang="mk-MK" sz="1100" b="1"/>
            <a:t>Критичко размислување и решавање проблеми</a:t>
          </a:r>
          <a:endParaRPr lang="sr-Latn-ME" sz="1100" b="1"/>
        </a:p>
      </dgm:t>
    </dgm:pt>
    <dgm:pt modelId="{289D93CE-2F9F-4051-881D-61E93A770E03}" type="parTrans" cxnId="{2F729B1A-C347-4B39-9393-E991B91615EE}">
      <dgm:prSet/>
      <dgm:spPr/>
      <dgm:t>
        <a:bodyPr/>
        <a:lstStyle/>
        <a:p>
          <a:endParaRPr lang="sr-Latn-ME"/>
        </a:p>
      </dgm:t>
    </dgm:pt>
    <dgm:pt modelId="{80162B5D-C128-480E-A236-7CD525CB1651}" type="sibTrans" cxnId="{2F729B1A-C347-4B39-9393-E991B91615EE}">
      <dgm:prSet/>
      <dgm:spPr/>
      <dgm:t>
        <a:bodyPr/>
        <a:lstStyle/>
        <a:p>
          <a:endParaRPr lang="sr-Latn-ME"/>
        </a:p>
      </dgm:t>
    </dgm:pt>
    <dgm:pt modelId="{334396F1-1721-49CD-8EF9-B64409CA5372}">
      <dgm:prSet custT="1"/>
      <dgm:spPr/>
      <dgm:t>
        <a:bodyPr/>
        <a:lstStyle/>
        <a:p>
          <a:r>
            <a:rPr lang="mk-MK" sz="1100" b="1" noProof="0">
              <a:latin typeface="Arial" panose="020B0604020202020204" pitchFamily="34" charset="0"/>
              <a:cs typeface="Arial" panose="020B0604020202020204" pitchFamily="34" charset="0"/>
            </a:rPr>
            <a:t>Креативност и имагинација</a:t>
          </a:r>
          <a:endParaRPr lang="en-GB" sz="1100" b="1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1CD3D7-B026-4668-99A9-18D12172BE7C}" type="parTrans" cxnId="{7740623C-20BF-4A61-AE32-9E903320D9E1}">
      <dgm:prSet/>
      <dgm:spPr/>
      <dgm:t>
        <a:bodyPr/>
        <a:lstStyle/>
        <a:p>
          <a:endParaRPr lang="sr-Latn-ME"/>
        </a:p>
      </dgm:t>
    </dgm:pt>
    <dgm:pt modelId="{EC6DE178-0865-402F-8583-B3971EB1CD7E}" type="sibTrans" cxnId="{7740623C-20BF-4A61-AE32-9E903320D9E1}">
      <dgm:prSet/>
      <dgm:spPr/>
      <dgm:t>
        <a:bodyPr/>
        <a:lstStyle/>
        <a:p>
          <a:endParaRPr lang="sr-Latn-ME"/>
        </a:p>
      </dgm:t>
    </dgm:pt>
    <dgm:pt modelId="{E528FE45-5C1F-4EF3-83A4-CDAE3359EE7A}">
      <dgm:prSet custT="1"/>
      <dgm:spPr/>
      <dgm:t>
        <a:bodyPr/>
        <a:lstStyle/>
        <a:p>
          <a:r>
            <a:rPr lang="mk-MK" sz="1100" b="1" noProof="0">
              <a:latin typeface="Arial" panose="020B0604020202020204" pitchFamily="34" charset="0"/>
              <a:cs typeface="Arial" panose="020B0604020202020204" pitchFamily="34" charset="0"/>
            </a:rPr>
            <a:t>Граѓанство</a:t>
          </a:r>
          <a:endParaRPr lang="en-GB" sz="1100" b="1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4683F6-01F0-4906-974C-5CBC2FC95520}" type="parTrans" cxnId="{8190008B-6687-43FC-B4C8-A157EA679D2C}">
      <dgm:prSet/>
      <dgm:spPr/>
      <dgm:t>
        <a:bodyPr/>
        <a:lstStyle/>
        <a:p>
          <a:endParaRPr lang="sr-Latn-ME"/>
        </a:p>
      </dgm:t>
    </dgm:pt>
    <dgm:pt modelId="{E77BC75D-74F0-4AA6-AB25-652BB48619FA}" type="sibTrans" cxnId="{8190008B-6687-43FC-B4C8-A157EA679D2C}">
      <dgm:prSet/>
      <dgm:spPr/>
      <dgm:t>
        <a:bodyPr/>
        <a:lstStyle/>
        <a:p>
          <a:endParaRPr lang="sr-Latn-ME"/>
        </a:p>
      </dgm:t>
    </dgm:pt>
    <dgm:pt modelId="{E0A06096-C723-4DF0-ABB6-49F515BC5908}">
      <dgm:prSet custT="1"/>
      <dgm:spPr/>
      <dgm:t>
        <a:bodyPr/>
        <a:lstStyle/>
        <a:p>
          <a:r>
            <a:rPr lang="mk-MK" sz="1100" b="1" noProof="0">
              <a:latin typeface="Arial" panose="020B0604020202020204" pitchFamily="34" charset="0"/>
              <a:cs typeface="Arial" panose="020B0604020202020204" pitchFamily="34" charset="0"/>
            </a:rPr>
            <a:t>Комуникација и соработка</a:t>
          </a:r>
          <a:endParaRPr lang="en-GB" sz="1100" b="1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6C78E1-9568-45B4-81D1-584110F6C47C}" type="parTrans" cxnId="{AC0A5747-488A-4254-932A-29F82644EB81}">
      <dgm:prSet/>
      <dgm:spPr/>
      <dgm:t>
        <a:bodyPr/>
        <a:lstStyle/>
        <a:p>
          <a:endParaRPr lang="sr-Latn-ME"/>
        </a:p>
      </dgm:t>
    </dgm:pt>
    <dgm:pt modelId="{71610D7C-329C-4A6C-8BA6-D3F4069374F3}" type="sibTrans" cxnId="{AC0A5747-488A-4254-932A-29F82644EB81}">
      <dgm:prSet/>
      <dgm:spPr/>
      <dgm:t>
        <a:bodyPr/>
        <a:lstStyle/>
        <a:p>
          <a:endParaRPr lang="sr-Latn-ME"/>
        </a:p>
      </dgm:t>
    </dgm:pt>
    <dgm:pt modelId="{1E85659D-AD36-4933-BC2D-F76BBECD910D}">
      <dgm:prSet custT="1"/>
      <dgm:spPr/>
      <dgm:t>
        <a:bodyPr/>
        <a:lstStyle/>
        <a:p>
          <a:r>
            <a:rPr lang="mk-MK" sz="1100" b="1" noProof="0">
              <a:latin typeface="Arial" panose="020B0604020202020204" pitchFamily="34" charset="0"/>
              <a:cs typeface="Arial" panose="020B0604020202020204" pitchFamily="34" charset="0"/>
            </a:rPr>
            <a:t>Дигитална писменост</a:t>
          </a:r>
          <a:endParaRPr lang="en-GB" sz="1100" b="1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E3007-17F5-4F59-A33A-288C71DFB4F5}" type="parTrans" cxnId="{E97C0179-1313-464D-81C7-80C50DE1832C}">
      <dgm:prSet/>
      <dgm:spPr/>
      <dgm:t>
        <a:bodyPr/>
        <a:lstStyle/>
        <a:p>
          <a:endParaRPr lang="sr-Latn-ME"/>
        </a:p>
      </dgm:t>
    </dgm:pt>
    <dgm:pt modelId="{FC1F49B5-C626-4BA3-B206-D6385E9B04D0}" type="sibTrans" cxnId="{E97C0179-1313-464D-81C7-80C50DE1832C}">
      <dgm:prSet/>
      <dgm:spPr/>
      <dgm:t>
        <a:bodyPr/>
        <a:lstStyle/>
        <a:p>
          <a:endParaRPr lang="sr-Latn-ME"/>
        </a:p>
      </dgm:t>
    </dgm:pt>
    <dgm:pt modelId="{147B84B5-FA09-48A0-B64D-C471729A7A30}">
      <dgm:prSet custT="1"/>
      <dgm:spPr/>
      <dgm:t>
        <a:bodyPr/>
        <a:lstStyle/>
        <a:p>
          <a:r>
            <a:rPr lang="mk-MK" sz="1100" b="1" noProof="0">
              <a:latin typeface="Arial" panose="020B0604020202020204" pitchFamily="34" charset="0"/>
              <a:cs typeface="Arial" panose="020B0604020202020204" pitchFamily="34" charset="0"/>
            </a:rPr>
            <a:t>Лидерство и личен развој</a:t>
          </a:r>
          <a:endParaRPr lang="en-GB" sz="1100" b="1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10D3B9-53A2-40A7-95CB-80823A4D0B3A}" type="parTrans" cxnId="{1035B0A4-5C99-43DF-8DC0-BCA0E5DA4CE2}">
      <dgm:prSet/>
      <dgm:spPr/>
      <dgm:t>
        <a:bodyPr/>
        <a:lstStyle/>
        <a:p>
          <a:endParaRPr lang="sr-Latn-ME"/>
        </a:p>
      </dgm:t>
    </dgm:pt>
    <dgm:pt modelId="{24562A0F-46DC-4986-BB28-5E5B1E118B95}" type="sibTrans" cxnId="{1035B0A4-5C99-43DF-8DC0-BCA0E5DA4CE2}">
      <dgm:prSet/>
      <dgm:spPr/>
      <dgm:t>
        <a:bodyPr/>
        <a:lstStyle/>
        <a:p>
          <a:endParaRPr lang="sr-Latn-ME"/>
        </a:p>
      </dgm:t>
    </dgm:pt>
    <dgm:pt modelId="{7D5662FF-D62F-4B68-B715-6BD177F1DCE5}" type="pres">
      <dgm:prSet presAssocID="{ED77C50B-C96E-4C4C-AEAD-0271DBAD5E7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1C5926-9F3F-402E-939E-66E98B239707}" type="pres">
      <dgm:prSet presAssocID="{ED77C50B-C96E-4C4C-AEAD-0271DBAD5E70}" presName="radial" presStyleCnt="0">
        <dgm:presLayoutVars>
          <dgm:animLvl val="ctr"/>
        </dgm:presLayoutVars>
      </dgm:prSet>
      <dgm:spPr/>
    </dgm:pt>
    <dgm:pt modelId="{6C373D2F-F1DC-4E5F-9E5F-CA8D4EDC7FC1}" type="pres">
      <dgm:prSet presAssocID="{ED71AEFA-86B0-496C-ABE3-7BF2FABC50AA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7B850DB8-ABFC-450E-BBAD-4AFB207EBB35}" type="pres">
      <dgm:prSet presAssocID="{AAA7BBE6-A371-499E-BCEA-F61A72EF84FB}" presName="node" presStyleLbl="vennNode1" presStyleIdx="1" presStyleCnt="7" custScaleX="157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105A5-344E-47DD-9631-DAC7C4EF5814}" type="pres">
      <dgm:prSet presAssocID="{334396F1-1721-49CD-8EF9-B64409CA5372}" presName="node" presStyleLbl="vennNode1" presStyleIdx="2" presStyleCnt="7" custScaleX="127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BE4F5-CFEA-4719-86D4-47FC7F6CD88F}" type="pres">
      <dgm:prSet presAssocID="{E528FE45-5C1F-4EF3-83A4-CDAE3359EE7A}" presName="node" presStyleLbl="vennNode1" presStyleIdx="3" presStyleCnt="7" custScaleX="127723" custScaleY="93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38FEB-F55F-4874-A9BD-EED8A496966F}" type="pres">
      <dgm:prSet presAssocID="{E0A06096-C723-4DF0-ABB6-49F515BC5908}" presName="node" presStyleLbl="vennNode1" presStyleIdx="4" presStyleCnt="7" custScaleX="139494" custRadScaleRad="95420" custRadScaleInc="-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8F5AF-2975-42E6-B3CC-0A5C22BBF783}" type="pres">
      <dgm:prSet presAssocID="{1E85659D-AD36-4933-BC2D-F76BBECD910D}" presName="node" presStyleLbl="vennNode1" presStyleIdx="5" presStyleCnt="7" custScaleX="127723" custScaleY="94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8C2F7-2AAF-449A-85D7-E36CFFC39430}" type="pres">
      <dgm:prSet presAssocID="{147B84B5-FA09-48A0-B64D-C471729A7A30}" presName="node" presStyleLbl="vennNode1" presStyleIdx="6" presStyleCnt="7" custScaleX="127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BDD766-8B80-4A99-B0B2-78D408F89EA8}" type="presOf" srcId="{E528FE45-5C1F-4EF3-83A4-CDAE3359EE7A}" destId="{B68BE4F5-CFEA-4719-86D4-47FC7F6CD88F}" srcOrd="0" destOrd="0" presId="urn:microsoft.com/office/officeart/2005/8/layout/radial3"/>
    <dgm:cxn modelId="{CB7300E5-3B79-4192-9786-BFFC4145F4E9}" type="presOf" srcId="{ED71AEFA-86B0-496C-ABE3-7BF2FABC50AA}" destId="{6C373D2F-F1DC-4E5F-9E5F-CA8D4EDC7FC1}" srcOrd="0" destOrd="0" presId="urn:microsoft.com/office/officeart/2005/8/layout/radial3"/>
    <dgm:cxn modelId="{2F729B1A-C347-4B39-9393-E991B91615EE}" srcId="{ED71AEFA-86B0-496C-ABE3-7BF2FABC50AA}" destId="{AAA7BBE6-A371-499E-BCEA-F61A72EF84FB}" srcOrd="0" destOrd="0" parTransId="{289D93CE-2F9F-4051-881D-61E93A770E03}" sibTransId="{80162B5D-C128-480E-A236-7CD525CB1651}"/>
    <dgm:cxn modelId="{BECFC4C5-2A5E-4744-AF83-878FB95EAEE7}" type="presOf" srcId="{AAA7BBE6-A371-499E-BCEA-F61A72EF84FB}" destId="{7B850DB8-ABFC-450E-BBAD-4AFB207EBB35}" srcOrd="0" destOrd="0" presId="urn:microsoft.com/office/officeart/2005/8/layout/radial3"/>
    <dgm:cxn modelId="{792D867F-2FE8-4FDC-AC89-8F2D16B8EF8B}" type="presOf" srcId="{334396F1-1721-49CD-8EF9-B64409CA5372}" destId="{200105A5-344E-47DD-9631-DAC7C4EF5814}" srcOrd="0" destOrd="0" presId="urn:microsoft.com/office/officeart/2005/8/layout/radial3"/>
    <dgm:cxn modelId="{FB49502D-5D2C-4CC5-B371-484D02269577}" type="presOf" srcId="{ED77C50B-C96E-4C4C-AEAD-0271DBAD5E70}" destId="{7D5662FF-D62F-4B68-B715-6BD177F1DCE5}" srcOrd="0" destOrd="0" presId="urn:microsoft.com/office/officeart/2005/8/layout/radial3"/>
    <dgm:cxn modelId="{AC0A5747-488A-4254-932A-29F82644EB81}" srcId="{ED71AEFA-86B0-496C-ABE3-7BF2FABC50AA}" destId="{E0A06096-C723-4DF0-ABB6-49F515BC5908}" srcOrd="3" destOrd="0" parTransId="{2D6C78E1-9568-45B4-81D1-584110F6C47C}" sibTransId="{71610D7C-329C-4A6C-8BA6-D3F4069374F3}"/>
    <dgm:cxn modelId="{1035B0A4-5C99-43DF-8DC0-BCA0E5DA4CE2}" srcId="{ED71AEFA-86B0-496C-ABE3-7BF2FABC50AA}" destId="{147B84B5-FA09-48A0-B64D-C471729A7A30}" srcOrd="5" destOrd="0" parTransId="{3010D3B9-53A2-40A7-95CB-80823A4D0B3A}" sibTransId="{24562A0F-46DC-4986-BB28-5E5B1E118B95}"/>
    <dgm:cxn modelId="{8190008B-6687-43FC-B4C8-A157EA679D2C}" srcId="{ED71AEFA-86B0-496C-ABE3-7BF2FABC50AA}" destId="{E528FE45-5C1F-4EF3-83A4-CDAE3359EE7A}" srcOrd="2" destOrd="0" parTransId="{224683F6-01F0-4906-974C-5CBC2FC95520}" sibTransId="{E77BC75D-74F0-4AA6-AB25-652BB48619FA}"/>
    <dgm:cxn modelId="{7740623C-20BF-4A61-AE32-9E903320D9E1}" srcId="{ED71AEFA-86B0-496C-ABE3-7BF2FABC50AA}" destId="{334396F1-1721-49CD-8EF9-B64409CA5372}" srcOrd="1" destOrd="0" parTransId="{631CD3D7-B026-4668-99A9-18D12172BE7C}" sibTransId="{EC6DE178-0865-402F-8583-B3971EB1CD7E}"/>
    <dgm:cxn modelId="{53448B8B-E32D-4246-8812-49DCFCB5A32C}" type="presOf" srcId="{E0A06096-C723-4DF0-ABB6-49F515BC5908}" destId="{06D38FEB-F55F-4874-A9BD-EED8A496966F}" srcOrd="0" destOrd="0" presId="urn:microsoft.com/office/officeart/2005/8/layout/radial3"/>
    <dgm:cxn modelId="{EACCCCF8-8F82-4C74-A4BC-939FBA273495}" type="presOf" srcId="{1E85659D-AD36-4933-BC2D-F76BBECD910D}" destId="{0768F5AF-2975-42E6-B3CC-0A5C22BBF783}" srcOrd="0" destOrd="0" presId="urn:microsoft.com/office/officeart/2005/8/layout/radial3"/>
    <dgm:cxn modelId="{B119996B-7910-4796-9DB4-5CF6BFF5E200}" srcId="{ED77C50B-C96E-4C4C-AEAD-0271DBAD5E70}" destId="{ED71AEFA-86B0-496C-ABE3-7BF2FABC50AA}" srcOrd="0" destOrd="0" parTransId="{A44F5FA1-21A1-49D3-BB09-375FFE346543}" sibTransId="{87E849DC-648A-40C4-B154-70C70332571D}"/>
    <dgm:cxn modelId="{B1209117-87A7-4118-9778-A591241E981C}" type="presOf" srcId="{147B84B5-FA09-48A0-B64D-C471729A7A30}" destId="{4E28C2F7-2AAF-449A-85D7-E36CFFC39430}" srcOrd="0" destOrd="0" presId="urn:microsoft.com/office/officeart/2005/8/layout/radial3"/>
    <dgm:cxn modelId="{E97C0179-1313-464D-81C7-80C50DE1832C}" srcId="{ED71AEFA-86B0-496C-ABE3-7BF2FABC50AA}" destId="{1E85659D-AD36-4933-BC2D-F76BBECD910D}" srcOrd="4" destOrd="0" parTransId="{9E5E3007-17F5-4F59-A33A-288C71DFB4F5}" sibTransId="{FC1F49B5-C626-4BA3-B206-D6385E9B04D0}"/>
    <dgm:cxn modelId="{83EB28FB-0EC6-48E6-984D-35993ABD980E}" type="presParOf" srcId="{7D5662FF-D62F-4B68-B715-6BD177F1DCE5}" destId="{C71C5926-9F3F-402E-939E-66E98B239707}" srcOrd="0" destOrd="0" presId="urn:microsoft.com/office/officeart/2005/8/layout/radial3"/>
    <dgm:cxn modelId="{C14D2246-A2A0-4284-8D39-598C73635FBF}" type="presParOf" srcId="{C71C5926-9F3F-402E-939E-66E98B239707}" destId="{6C373D2F-F1DC-4E5F-9E5F-CA8D4EDC7FC1}" srcOrd="0" destOrd="0" presId="urn:microsoft.com/office/officeart/2005/8/layout/radial3"/>
    <dgm:cxn modelId="{915EEE8C-D1D4-4C87-9E53-86BA46830882}" type="presParOf" srcId="{C71C5926-9F3F-402E-939E-66E98B239707}" destId="{7B850DB8-ABFC-450E-BBAD-4AFB207EBB35}" srcOrd="1" destOrd="0" presId="urn:microsoft.com/office/officeart/2005/8/layout/radial3"/>
    <dgm:cxn modelId="{CFA4C4E6-B19A-4F5B-A13B-EB997F1B19BB}" type="presParOf" srcId="{C71C5926-9F3F-402E-939E-66E98B239707}" destId="{200105A5-344E-47DD-9631-DAC7C4EF5814}" srcOrd="2" destOrd="0" presId="urn:microsoft.com/office/officeart/2005/8/layout/radial3"/>
    <dgm:cxn modelId="{AEF2F853-8C42-4CBB-8638-B04D8759D268}" type="presParOf" srcId="{C71C5926-9F3F-402E-939E-66E98B239707}" destId="{B68BE4F5-CFEA-4719-86D4-47FC7F6CD88F}" srcOrd="3" destOrd="0" presId="urn:microsoft.com/office/officeart/2005/8/layout/radial3"/>
    <dgm:cxn modelId="{C4090693-3796-41D5-A8BB-71F4D8A3FEA2}" type="presParOf" srcId="{C71C5926-9F3F-402E-939E-66E98B239707}" destId="{06D38FEB-F55F-4874-A9BD-EED8A496966F}" srcOrd="4" destOrd="0" presId="urn:microsoft.com/office/officeart/2005/8/layout/radial3"/>
    <dgm:cxn modelId="{1F1A98BE-57F9-4328-A74D-FDF72374EB89}" type="presParOf" srcId="{C71C5926-9F3F-402E-939E-66E98B239707}" destId="{0768F5AF-2975-42E6-B3CC-0A5C22BBF783}" srcOrd="5" destOrd="0" presId="urn:microsoft.com/office/officeart/2005/8/layout/radial3"/>
    <dgm:cxn modelId="{88C456EC-71BA-4769-9D24-F94A7C123223}" type="presParOf" srcId="{C71C5926-9F3F-402E-939E-66E98B239707}" destId="{4E28C2F7-2AAF-449A-85D7-E36CFFC3943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B1ACA2-6F50-4176-AB2A-9510BEB94394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8E26DD71-36DC-4CAE-902F-0EC15C25E14A}">
      <dgm:prSet phldrT="[Text]"/>
      <dgm:spPr/>
      <dgm:t>
        <a:bodyPr/>
        <a:lstStyle/>
        <a:p>
          <a:r>
            <a:rPr lang="en-US" dirty="0"/>
            <a:t>   </a:t>
          </a:r>
        </a:p>
      </dgm:t>
    </dgm:pt>
    <dgm:pt modelId="{11C6FA66-8EF7-493A-A5EE-A2768AEBE3B4}" type="parTrans" cxnId="{CBB6B178-632A-4D10-9A71-21AA4F1152E1}">
      <dgm:prSet/>
      <dgm:spPr/>
      <dgm:t>
        <a:bodyPr/>
        <a:lstStyle/>
        <a:p>
          <a:endParaRPr lang="en-US"/>
        </a:p>
      </dgm:t>
    </dgm:pt>
    <dgm:pt modelId="{C9A95F90-9D07-42C3-9221-38ECF5B1BC02}" type="sibTrans" cxnId="{CBB6B178-632A-4D10-9A71-21AA4F1152E1}">
      <dgm:prSet/>
      <dgm:spPr/>
      <dgm:t>
        <a:bodyPr/>
        <a:lstStyle/>
        <a:p>
          <a:endParaRPr lang="en-US"/>
        </a:p>
      </dgm:t>
    </dgm:pt>
    <dgm:pt modelId="{2C7A460A-3FBF-4C2A-B762-B88D2AFE7B12}">
      <dgm:prSet phldrT="[Text]"/>
      <dgm:spPr/>
      <dgm:t>
        <a:bodyPr/>
        <a:lstStyle/>
        <a:p>
          <a:r>
            <a:rPr lang="en-US" dirty="0"/>
            <a:t>   </a:t>
          </a:r>
        </a:p>
      </dgm:t>
    </dgm:pt>
    <dgm:pt modelId="{040C2578-3848-4580-8464-2F5778EE3BFF}" type="parTrans" cxnId="{819E5768-8A12-434A-A657-314765587883}">
      <dgm:prSet/>
      <dgm:spPr/>
      <dgm:t>
        <a:bodyPr/>
        <a:lstStyle/>
        <a:p>
          <a:endParaRPr lang="en-US"/>
        </a:p>
      </dgm:t>
    </dgm:pt>
    <dgm:pt modelId="{3E2CF4DF-08A6-4C8A-86EC-EB41F7EBAEAF}" type="sibTrans" cxnId="{819E5768-8A12-434A-A657-314765587883}">
      <dgm:prSet/>
      <dgm:spPr/>
      <dgm:t>
        <a:bodyPr/>
        <a:lstStyle/>
        <a:p>
          <a:endParaRPr lang="en-US"/>
        </a:p>
      </dgm:t>
    </dgm:pt>
    <dgm:pt modelId="{60B9FB8B-062A-4A00-BC63-8EDB2DD88389}">
      <dgm:prSet/>
      <dgm:spPr/>
      <dgm:t>
        <a:bodyPr/>
        <a:lstStyle/>
        <a:p>
          <a:endParaRPr lang="en-US"/>
        </a:p>
      </dgm:t>
    </dgm:pt>
    <dgm:pt modelId="{C5311A76-01F9-4E8D-8CAE-DC3D262CF9CE}" type="parTrans" cxnId="{9A8EC0D2-F317-4AA0-8902-DBFFDFCCA367}">
      <dgm:prSet/>
      <dgm:spPr/>
      <dgm:t>
        <a:bodyPr/>
        <a:lstStyle/>
        <a:p>
          <a:endParaRPr lang="en-US"/>
        </a:p>
      </dgm:t>
    </dgm:pt>
    <dgm:pt modelId="{ED07A0DF-9DD3-47B3-8F66-CC9316695A0A}" type="sibTrans" cxnId="{9A8EC0D2-F317-4AA0-8902-DBFFDFCCA367}">
      <dgm:prSet/>
      <dgm:spPr/>
      <dgm:t>
        <a:bodyPr/>
        <a:lstStyle/>
        <a:p>
          <a:endParaRPr lang="en-US"/>
        </a:p>
      </dgm:t>
    </dgm:pt>
    <dgm:pt modelId="{1EFC64B3-2121-4FD2-A1ED-ECCDA9427802}">
      <dgm:prSet/>
      <dgm:spPr/>
      <dgm:t>
        <a:bodyPr/>
        <a:lstStyle/>
        <a:p>
          <a:endParaRPr lang="en-US"/>
        </a:p>
      </dgm:t>
    </dgm:pt>
    <dgm:pt modelId="{92783D8F-410F-4BDF-9B32-170DC0044444}" type="parTrans" cxnId="{C189F689-FBB1-4DE7-B040-386DA1ED0896}">
      <dgm:prSet/>
      <dgm:spPr/>
      <dgm:t>
        <a:bodyPr/>
        <a:lstStyle/>
        <a:p>
          <a:endParaRPr lang="en-US"/>
        </a:p>
      </dgm:t>
    </dgm:pt>
    <dgm:pt modelId="{97DE9BFA-D4BE-4A96-9DED-5150BCAA13A0}" type="sibTrans" cxnId="{C189F689-FBB1-4DE7-B040-386DA1ED0896}">
      <dgm:prSet/>
      <dgm:spPr/>
      <dgm:t>
        <a:bodyPr/>
        <a:lstStyle/>
        <a:p>
          <a:endParaRPr lang="en-US"/>
        </a:p>
      </dgm:t>
    </dgm:pt>
    <dgm:pt modelId="{026F11C6-2CF3-498B-86E9-C267181A6C4F}">
      <dgm:prSet/>
      <dgm:spPr/>
      <dgm:t>
        <a:bodyPr/>
        <a:lstStyle/>
        <a:p>
          <a:endParaRPr lang="en-US"/>
        </a:p>
      </dgm:t>
    </dgm:pt>
    <dgm:pt modelId="{6938E206-0967-460D-A053-31F31B04947B}" type="parTrans" cxnId="{3F7FB8A0-28C2-4340-8CD1-8AFB702BFAAA}">
      <dgm:prSet/>
      <dgm:spPr/>
      <dgm:t>
        <a:bodyPr/>
        <a:lstStyle/>
        <a:p>
          <a:endParaRPr lang="en-US"/>
        </a:p>
      </dgm:t>
    </dgm:pt>
    <dgm:pt modelId="{3C2AB10D-4AA3-440E-B142-0DCC39799BA8}" type="sibTrans" cxnId="{3F7FB8A0-28C2-4340-8CD1-8AFB702BFAAA}">
      <dgm:prSet/>
      <dgm:spPr/>
      <dgm:t>
        <a:bodyPr/>
        <a:lstStyle/>
        <a:p>
          <a:endParaRPr lang="en-US"/>
        </a:p>
      </dgm:t>
    </dgm:pt>
    <dgm:pt modelId="{F89E0A4F-67FA-4513-BB3A-865A1BA853E1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1AE9BCF-962D-4FBA-84D2-0B5510E2E66F}" type="sibTrans" cxnId="{98BC6391-6235-4C15-A33B-A104F3EFBDD3}">
      <dgm:prSet/>
      <dgm:spPr/>
      <dgm:t>
        <a:bodyPr/>
        <a:lstStyle/>
        <a:p>
          <a:endParaRPr lang="en-US"/>
        </a:p>
      </dgm:t>
    </dgm:pt>
    <dgm:pt modelId="{B5A1915B-25C6-4B5F-970A-4EF79BFB9F55}" type="parTrans" cxnId="{98BC6391-6235-4C15-A33B-A104F3EFBDD3}">
      <dgm:prSet/>
      <dgm:spPr/>
      <dgm:t>
        <a:bodyPr/>
        <a:lstStyle/>
        <a:p>
          <a:endParaRPr lang="en-US"/>
        </a:p>
      </dgm:t>
    </dgm:pt>
    <dgm:pt modelId="{E62E23E8-DDD0-4698-B5D8-238F840C445D}" type="pres">
      <dgm:prSet presAssocID="{64B1ACA2-6F50-4176-AB2A-9510BEB94394}" presName="Name0" presStyleCnt="0">
        <dgm:presLayoutVars>
          <dgm:dir/>
          <dgm:animLvl val="lvl"/>
          <dgm:resizeHandles val="exact"/>
        </dgm:presLayoutVars>
      </dgm:prSet>
      <dgm:spPr/>
    </dgm:pt>
    <dgm:pt modelId="{C94A7C36-66FF-43F0-965A-C3FA63BE2F91}" type="pres">
      <dgm:prSet presAssocID="{F89E0A4F-67FA-4513-BB3A-865A1BA853E1}" presName="Name8" presStyleCnt="0"/>
      <dgm:spPr/>
    </dgm:pt>
    <dgm:pt modelId="{E75F5EE8-B99C-483F-99ED-B64CA6D7A99B}" type="pres">
      <dgm:prSet presAssocID="{F89E0A4F-67FA-4513-BB3A-865A1BA853E1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56382-0166-441B-A873-B25C26B96DF7}" type="pres">
      <dgm:prSet presAssocID="{F89E0A4F-67FA-4513-BB3A-865A1BA853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5DE25-36CA-4C98-8007-22D70AF004C4}" type="pres">
      <dgm:prSet presAssocID="{8E26DD71-36DC-4CAE-902F-0EC15C25E14A}" presName="Name8" presStyleCnt="0"/>
      <dgm:spPr/>
    </dgm:pt>
    <dgm:pt modelId="{B16C28F9-7495-4E91-874D-186D4124F756}" type="pres">
      <dgm:prSet presAssocID="{8E26DD71-36DC-4CAE-902F-0EC15C25E14A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D76FB-9568-4978-86F5-E2136BA27E49}" type="pres">
      <dgm:prSet presAssocID="{8E26DD71-36DC-4CAE-902F-0EC15C25E1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3DB40-4ED3-4734-BE54-E319201FCDA1}" type="pres">
      <dgm:prSet presAssocID="{2C7A460A-3FBF-4C2A-B762-B88D2AFE7B12}" presName="Name8" presStyleCnt="0"/>
      <dgm:spPr/>
    </dgm:pt>
    <dgm:pt modelId="{63B4544B-D5D3-4F43-8741-3DB54716BA25}" type="pres">
      <dgm:prSet presAssocID="{2C7A460A-3FBF-4C2A-B762-B88D2AFE7B12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16F92-0FEC-4C31-B6C0-338BA967AEB3}" type="pres">
      <dgm:prSet presAssocID="{2C7A460A-3FBF-4C2A-B762-B88D2AFE7B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57710-3E96-4F09-96EF-5B7E7D517DBE}" type="pres">
      <dgm:prSet presAssocID="{60B9FB8B-062A-4A00-BC63-8EDB2DD88389}" presName="Name8" presStyleCnt="0"/>
      <dgm:spPr/>
    </dgm:pt>
    <dgm:pt modelId="{4BEACFC1-3846-4D7F-A6D0-66CAD7793E73}" type="pres">
      <dgm:prSet presAssocID="{60B9FB8B-062A-4A00-BC63-8EDB2DD88389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5729A-F9F0-4158-BFAA-D970808300C7}" type="pres">
      <dgm:prSet presAssocID="{60B9FB8B-062A-4A00-BC63-8EDB2DD883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8B77F-57DD-4E4D-8647-16040EF445E0}" type="pres">
      <dgm:prSet presAssocID="{1EFC64B3-2121-4FD2-A1ED-ECCDA9427802}" presName="Name8" presStyleCnt="0"/>
      <dgm:spPr/>
    </dgm:pt>
    <dgm:pt modelId="{E31F4491-8856-4C00-9515-C4ABD0D7DE53}" type="pres">
      <dgm:prSet presAssocID="{1EFC64B3-2121-4FD2-A1ED-ECCDA9427802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52986-95CD-44C6-BD9E-03476C52C9C4}" type="pres">
      <dgm:prSet presAssocID="{1EFC64B3-2121-4FD2-A1ED-ECCDA94278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607C8-1463-40C9-AF8B-BC1ACC9C2399}" type="pres">
      <dgm:prSet presAssocID="{026F11C6-2CF3-498B-86E9-C267181A6C4F}" presName="Name8" presStyleCnt="0"/>
      <dgm:spPr/>
    </dgm:pt>
    <dgm:pt modelId="{9A292FA3-E54B-413B-BB61-DF1E45AC3467}" type="pres">
      <dgm:prSet presAssocID="{026F11C6-2CF3-498B-86E9-C267181A6C4F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CB67D-7E18-4642-8002-3B10A255B2FE}" type="pres">
      <dgm:prSet presAssocID="{026F11C6-2CF3-498B-86E9-C267181A6C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230A82-8964-4E5F-B248-77FD3E687448}" type="presOf" srcId="{2C7A460A-3FBF-4C2A-B762-B88D2AFE7B12}" destId="{19C16F92-0FEC-4C31-B6C0-338BA967AEB3}" srcOrd="1" destOrd="0" presId="urn:microsoft.com/office/officeart/2005/8/layout/pyramid1"/>
    <dgm:cxn modelId="{5250AFAC-3778-45CD-B82E-4729ECAC7767}" type="presOf" srcId="{2C7A460A-3FBF-4C2A-B762-B88D2AFE7B12}" destId="{63B4544B-D5D3-4F43-8741-3DB54716BA25}" srcOrd="0" destOrd="0" presId="urn:microsoft.com/office/officeart/2005/8/layout/pyramid1"/>
    <dgm:cxn modelId="{819E5768-8A12-434A-A657-314765587883}" srcId="{64B1ACA2-6F50-4176-AB2A-9510BEB94394}" destId="{2C7A460A-3FBF-4C2A-B762-B88D2AFE7B12}" srcOrd="2" destOrd="0" parTransId="{040C2578-3848-4580-8464-2F5778EE3BFF}" sibTransId="{3E2CF4DF-08A6-4C8A-86EC-EB41F7EBAEAF}"/>
    <dgm:cxn modelId="{30CD7919-8F17-4E3B-B58A-F06BE3E5EC79}" type="presOf" srcId="{8E26DD71-36DC-4CAE-902F-0EC15C25E14A}" destId="{B16C28F9-7495-4E91-874D-186D4124F756}" srcOrd="0" destOrd="0" presId="urn:microsoft.com/office/officeart/2005/8/layout/pyramid1"/>
    <dgm:cxn modelId="{76BC7706-94D0-485D-AC30-F401930C74EE}" type="presOf" srcId="{026F11C6-2CF3-498B-86E9-C267181A6C4F}" destId="{9A292FA3-E54B-413B-BB61-DF1E45AC3467}" srcOrd="0" destOrd="0" presId="urn:microsoft.com/office/officeart/2005/8/layout/pyramid1"/>
    <dgm:cxn modelId="{2A65FCE5-72E1-4EF3-81C4-605363F80264}" type="presOf" srcId="{F89E0A4F-67FA-4513-BB3A-865A1BA853E1}" destId="{E75F5EE8-B99C-483F-99ED-B64CA6D7A99B}" srcOrd="0" destOrd="0" presId="urn:microsoft.com/office/officeart/2005/8/layout/pyramid1"/>
    <dgm:cxn modelId="{6BF89705-580D-465C-ABC7-CAD6FDB3B499}" type="presOf" srcId="{1EFC64B3-2121-4FD2-A1ED-ECCDA9427802}" destId="{69552986-95CD-44C6-BD9E-03476C52C9C4}" srcOrd="1" destOrd="0" presId="urn:microsoft.com/office/officeart/2005/8/layout/pyramid1"/>
    <dgm:cxn modelId="{3F7FB8A0-28C2-4340-8CD1-8AFB702BFAAA}" srcId="{64B1ACA2-6F50-4176-AB2A-9510BEB94394}" destId="{026F11C6-2CF3-498B-86E9-C267181A6C4F}" srcOrd="5" destOrd="0" parTransId="{6938E206-0967-460D-A053-31F31B04947B}" sibTransId="{3C2AB10D-4AA3-440E-B142-0DCC39799BA8}"/>
    <dgm:cxn modelId="{977A3AFE-0B60-454B-ABA3-E43A58ECC103}" type="presOf" srcId="{1EFC64B3-2121-4FD2-A1ED-ECCDA9427802}" destId="{E31F4491-8856-4C00-9515-C4ABD0D7DE53}" srcOrd="0" destOrd="0" presId="urn:microsoft.com/office/officeart/2005/8/layout/pyramid1"/>
    <dgm:cxn modelId="{9A8EC0D2-F317-4AA0-8902-DBFFDFCCA367}" srcId="{64B1ACA2-6F50-4176-AB2A-9510BEB94394}" destId="{60B9FB8B-062A-4A00-BC63-8EDB2DD88389}" srcOrd="3" destOrd="0" parTransId="{C5311A76-01F9-4E8D-8CAE-DC3D262CF9CE}" sibTransId="{ED07A0DF-9DD3-47B3-8F66-CC9316695A0A}"/>
    <dgm:cxn modelId="{333C265F-3A9A-40AB-8799-CCA7848472A2}" type="presOf" srcId="{64B1ACA2-6F50-4176-AB2A-9510BEB94394}" destId="{E62E23E8-DDD0-4698-B5D8-238F840C445D}" srcOrd="0" destOrd="0" presId="urn:microsoft.com/office/officeart/2005/8/layout/pyramid1"/>
    <dgm:cxn modelId="{C189F689-FBB1-4DE7-B040-386DA1ED0896}" srcId="{64B1ACA2-6F50-4176-AB2A-9510BEB94394}" destId="{1EFC64B3-2121-4FD2-A1ED-ECCDA9427802}" srcOrd="4" destOrd="0" parTransId="{92783D8F-410F-4BDF-9B32-170DC0044444}" sibTransId="{97DE9BFA-D4BE-4A96-9DED-5150BCAA13A0}"/>
    <dgm:cxn modelId="{1B722F09-182B-4DF8-B117-6F265099DB13}" type="presOf" srcId="{60B9FB8B-062A-4A00-BC63-8EDB2DD88389}" destId="{4BEACFC1-3846-4D7F-A6D0-66CAD7793E73}" srcOrd="0" destOrd="0" presId="urn:microsoft.com/office/officeart/2005/8/layout/pyramid1"/>
    <dgm:cxn modelId="{B8AE7D41-5693-41F7-A5F3-D29342205FF1}" type="presOf" srcId="{026F11C6-2CF3-498B-86E9-C267181A6C4F}" destId="{EE7CB67D-7E18-4642-8002-3B10A255B2FE}" srcOrd="1" destOrd="0" presId="urn:microsoft.com/office/officeart/2005/8/layout/pyramid1"/>
    <dgm:cxn modelId="{CBCB4118-0747-41EB-9198-8B639576947D}" type="presOf" srcId="{60B9FB8B-062A-4A00-BC63-8EDB2DD88389}" destId="{2835729A-F9F0-4158-BFAA-D970808300C7}" srcOrd="1" destOrd="0" presId="urn:microsoft.com/office/officeart/2005/8/layout/pyramid1"/>
    <dgm:cxn modelId="{CBB6B178-632A-4D10-9A71-21AA4F1152E1}" srcId="{64B1ACA2-6F50-4176-AB2A-9510BEB94394}" destId="{8E26DD71-36DC-4CAE-902F-0EC15C25E14A}" srcOrd="1" destOrd="0" parTransId="{11C6FA66-8EF7-493A-A5EE-A2768AEBE3B4}" sibTransId="{C9A95F90-9D07-42C3-9221-38ECF5B1BC02}"/>
    <dgm:cxn modelId="{26525A3B-412C-42A5-A576-1AD1119F9C20}" type="presOf" srcId="{8E26DD71-36DC-4CAE-902F-0EC15C25E14A}" destId="{D4ED76FB-9568-4978-86F5-E2136BA27E49}" srcOrd="1" destOrd="0" presId="urn:microsoft.com/office/officeart/2005/8/layout/pyramid1"/>
    <dgm:cxn modelId="{753822AD-8B2F-4E8C-9F51-1489F4EB92B2}" type="presOf" srcId="{F89E0A4F-67FA-4513-BB3A-865A1BA853E1}" destId="{6AB56382-0166-441B-A873-B25C26B96DF7}" srcOrd="1" destOrd="0" presId="urn:microsoft.com/office/officeart/2005/8/layout/pyramid1"/>
    <dgm:cxn modelId="{98BC6391-6235-4C15-A33B-A104F3EFBDD3}" srcId="{64B1ACA2-6F50-4176-AB2A-9510BEB94394}" destId="{F89E0A4F-67FA-4513-BB3A-865A1BA853E1}" srcOrd="0" destOrd="0" parTransId="{B5A1915B-25C6-4B5F-970A-4EF79BFB9F55}" sibTransId="{81AE9BCF-962D-4FBA-84D2-0B5510E2E66F}"/>
    <dgm:cxn modelId="{C3ECB64A-29AD-4035-8622-FFBA37FE36B0}" type="presParOf" srcId="{E62E23E8-DDD0-4698-B5D8-238F840C445D}" destId="{C94A7C36-66FF-43F0-965A-C3FA63BE2F91}" srcOrd="0" destOrd="0" presId="urn:microsoft.com/office/officeart/2005/8/layout/pyramid1"/>
    <dgm:cxn modelId="{6E419A2F-A4E5-4515-A1C5-D54C7FD6DA14}" type="presParOf" srcId="{C94A7C36-66FF-43F0-965A-C3FA63BE2F91}" destId="{E75F5EE8-B99C-483F-99ED-B64CA6D7A99B}" srcOrd="0" destOrd="0" presId="urn:microsoft.com/office/officeart/2005/8/layout/pyramid1"/>
    <dgm:cxn modelId="{0C059D92-795E-4F54-9BFD-867D15A092CD}" type="presParOf" srcId="{C94A7C36-66FF-43F0-965A-C3FA63BE2F91}" destId="{6AB56382-0166-441B-A873-B25C26B96DF7}" srcOrd="1" destOrd="0" presId="urn:microsoft.com/office/officeart/2005/8/layout/pyramid1"/>
    <dgm:cxn modelId="{2C09970E-1324-42F3-8ED2-80CDA93DE1A4}" type="presParOf" srcId="{E62E23E8-DDD0-4698-B5D8-238F840C445D}" destId="{C715DE25-36CA-4C98-8007-22D70AF004C4}" srcOrd="1" destOrd="0" presId="urn:microsoft.com/office/officeart/2005/8/layout/pyramid1"/>
    <dgm:cxn modelId="{5B8C4CEB-C314-4FED-8E0C-249D7889BE4B}" type="presParOf" srcId="{C715DE25-36CA-4C98-8007-22D70AF004C4}" destId="{B16C28F9-7495-4E91-874D-186D4124F756}" srcOrd="0" destOrd="0" presId="urn:microsoft.com/office/officeart/2005/8/layout/pyramid1"/>
    <dgm:cxn modelId="{30F86869-C729-4A2B-9126-18518F8636BD}" type="presParOf" srcId="{C715DE25-36CA-4C98-8007-22D70AF004C4}" destId="{D4ED76FB-9568-4978-86F5-E2136BA27E49}" srcOrd="1" destOrd="0" presId="urn:microsoft.com/office/officeart/2005/8/layout/pyramid1"/>
    <dgm:cxn modelId="{4616967B-87EF-488F-9099-FFA44EE6CEEE}" type="presParOf" srcId="{E62E23E8-DDD0-4698-B5D8-238F840C445D}" destId="{1C43DB40-4ED3-4734-BE54-E319201FCDA1}" srcOrd="2" destOrd="0" presId="urn:microsoft.com/office/officeart/2005/8/layout/pyramid1"/>
    <dgm:cxn modelId="{2377B7FC-57FC-4320-9F52-5B2C89089F39}" type="presParOf" srcId="{1C43DB40-4ED3-4734-BE54-E319201FCDA1}" destId="{63B4544B-D5D3-4F43-8741-3DB54716BA25}" srcOrd="0" destOrd="0" presId="urn:microsoft.com/office/officeart/2005/8/layout/pyramid1"/>
    <dgm:cxn modelId="{E78087AF-A09A-49D7-8C8F-470B2087EF3F}" type="presParOf" srcId="{1C43DB40-4ED3-4734-BE54-E319201FCDA1}" destId="{19C16F92-0FEC-4C31-B6C0-338BA967AEB3}" srcOrd="1" destOrd="0" presId="urn:microsoft.com/office/officeart/2005/8/layout/pyramid1"/>
    <dgm:cxn modelId="{B929B91A-B923-4440-9C2C-7CF4E9F1B63B}" type="presParOf" srcId="{E62E23E8-DDD0-4698-B5D8-238F840C445D}" destId="{FFE57710-3E96-4F09-96EF-5B7E7D517DBE}" srcOrd="3" destOrd="0" presId="urn:microsoft.com/office/officeart/2005/8/layout/pyramid1"/>
    <dgm:cxn modelId="{89BA9868-435E-4BA0-973D-DC9507CD9EAC}" type="presParOf" srcId="{FFE57710-3E96-4F09-96EF-5B7E7D517DBE}" destId="{4BEACFC1-3846-4D7F-A6D0-66CAD7793E73}" srcOrd="0" destOrd="0" presId="urn:microsoft.com/office/officeart/2005/8/layout/pyramid1"/>
    <dgm:cxn modelId="{AC888FF2-01CD-492F-986E-445B96C6B3D4}" type="presParOf" srcId="{FFE57710-3E96-4F09-96EF-5B7E7D517DBE}" destId="{2835729A-F9F0-4158-BFAA-D970808300C7}" srcOrd="1" destOrd="0" presId="urn:microsoft.com/office/officeart/2005/8/layout/pyramid1"/>
    <dgm:cxn modelId="{374D869F-B062-4005-B409-39E4261EC669}" type="presParOf" srcId="{E62E23E8-DDD0-4698-B5D8-238F840C445D}" destId="{2438B77F-57DD-4E4D-8647-16040EF445E0}" srcOrd="4" destOrd="0" presId="urn:microsoft.com/office/officeart/2005/8/layout/pyramid1"/>
    <dgm:cxn modelId="{FD1F359E-C1CA-495C-8994-219F99D04365}" type="presParOf" srcId="{2438B77F-57DD-4E4D-8647-16040EF445E0}" destId="{E31F4491-8856-4C00-9515-C4ABD0D7DE53}" srcOrd="0" destOrd="0" presId="urn:microsoft.com/office/officeart/2005/8/layout/pyramid1"/>
    <dgm:cxn modelId="{B92B01CC-D282-4B68-9716-163718855DDB}" type="presParOf" srcId="{2438B77F-57DD-4E4D-8647-16040EF445E0}" destId="{69552986-95CD-44C6-BD9E-03476C52C9C4}" srcOrd="1" destOrd="0" presId="urn:microsoft.com/office/officeart/2005/8/layout/pyramid1"/>
    <dgm:cxn modelId="{835D4C13-AEE2-4B0C-9815-C1B06FC033C6}" type="presParOf" srcId="{E62E23E8-DDD0-4698-B5D8-238F840C445D}" destId="{B69607C8-1463-40C9-AF8B-BC1ACC9C2399}" srcOrd="5" destOrd="0" presId="urn:microsoft.com/office/officeart/2005/8/layout/pyramid1"/>
    <dgm:cxn modelId="{05DBE816-45AA-4A82-A3D9-0571A223A62E}" type="presParOf" srcId="{B69607C8-1463-40C9-AF8B-BC1ACC9C2399}" destId="{9A292FA3-E54B-413B-BB61-DF1E45AC3467}" srcOrd="0" destOrd="0" presId="urn:microsoft.com/office/officeart/2005/8/layout/pyramid1"/>
    <dgm:cxn modelId="{C468B6C3-AD5B-4328-9A32-466DB8452B02}" type="presParOf" srcId="{B69607C8-1463-40C9-AF8B-BC1ACC9C2399}" destId="{EE7CB67D-7E18-4642-8002-3B10A255B2F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73D2F-F1DC-4E5F-9E5F-CA8D4EDC7FC1}">
      <dsp:nvSpPr>
        <dsp:cNvPr id="0" name=""/>
        <dsp:cNvSpPr/>
      </dsp:nvSpPr>
      <dsp:spPr>
        <a:xfrm>
          <a:off x="2070959" y="881908"/>
          <a:ext cx="2197034" cy="2197034"/>
        </a:xfrm>
        <a:prstGeom prst="ellipse">
          <a:avLst/>
        </a:prstGeom>
        <a:solidFill>
          <a:srgbClr val="00457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700" kern="1200" dirty="0">
              <a:solidFill>
                <a:schemeClr val="bg1"/>
              </a:solidFill>
            </a:rPr>
            <a:t>ОСНОВНИ ВЕШТИНИ</a:t>
          </a:r>
          <a:endParaRPr lang="sr-Latn-ME" sz="2700" kern="1200" dirty="0">
            <a:solidFill>
              <a:schemeClr val="bg1"/>
            </a:solidFill>
          </a:endParaRPr>
        </a:p>
      </dsp:txBody>
      <dsp:txXfrm>
        <a:off x="2392707" y="1203656"/>
        <a:ext cx="1553538" cy="1553538"/>
      </dsp:txXfrm>
    </dsp:sp>
    <dsp:sp modelId="{7B850DB8-ABFC-450E-BBAD-4AFB207EBB35}">
      <dsp:nvSpPr>
        <dsp:cNvPr id="0" name=""/>
        <dsp:cNvSpPr/>
      </dsp:nvSpPr>
      <dsp:spPr>
        <a:xfrm>
          <a:off x="2307042" y="392"/>
          <a:ext cx="1724869" cy="109851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ct val="100000"/>
            <a:buNone/>
          </a:pPr>
          <a:r>
            <a:rPr lang="mk-MK" sz="1100" b="1" kern="1200"/>
            <a:t>Критичко размислување и решавање проблеми</a:t>
          </a:r>
          <a:endParaRPr lang="sr-Latn-ME" sz="1100" b="1" kern="1200"/>
        </a:p>
      </dsp:txBody>
      <dsp:txXfrm>
        <a:off x="2559643" y="161266"/>
        <a:ext cx="1219667" cy="776769"/>
      </dsp:txXfrm>
    </dsp:sp>
    <dsp:sp modelId="{200105A5-344E-47DD-9631-DAC7C4EF5814}">
      <dsp:nvSpPr>
        <dsp:cNvPr id="0" name=""/>
        <dsp:cNvSpPr/>
      </dsp:nvSpPr>
      <dsp:spPr>
        <a:xfrm>
          <a:off x="3707034" y="715779"/>
          <a:ext cx="1403059" cy="109851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b="1" kern="1200" noProof="0">
              <a:latin typeface="Arial" panose="020B0604020202020204" pitchFamily="34" charset="0"/>
              <a:cs typeface="Arial" panose="020B0604020202020204" pitchFamily="34" charset="0"/>
            </a:rPr>
            <a:t>Креативност и имагинација</a:t>
          </a:r>
          <a:endParaRPr lang="en-GB" sz="1100" b="1" kern="1200" noProof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2507" y="876653"/>
        <a:ext cx="992113" cy="776769"/>
      </dsp:txXfrm>
    </dsp:sp>
    <dsp:sp modelId="{B68BE4F5-CFEA-4719-86D4-47FC7F6CD88F}">
      <dsp:nvSpPr>
        <dsp:cNvPr id="0" name=""/>
        <dsp:cNvSpPr/>
      </dsp:nvSpPr>
      <dsp:spPr>
        <a:xfrm>
          <a:off x="3707034" y="2184969"/>
          <a:ext cx="1403059" cy="102168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b="1" kern="1200" noProof="0">
              <a:latin typeface="Arial" panose="020B0604020202020204" pitchFamily="34" charset="0"/>
              <a:cs typeface="Arial" panose="020B0604020202020204" pitchFamily="34" charset="0"/>
            </a:rPr>
            <a:t>Граѓанство</a:t>
          </a:r>
          <a:endParaRPr lang="en-GB" sz="1100" b="1" kern="1200" noProof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2507" y="2334591"/>
        <a:ext cx="992113" cy="722442"/>
      </dsp:txXfrm>
    </dsp:sp>
    <dsp:sp modelId="{06D38FEB-F55F-4874-A9BD-EED8A496966F}">
      <dsp:nvSpPr>
        <dsp:cNvPr id="0" name=""/>
        <dsp:cNvSpPr/>
      </dsp:nvSpPr>
      <dsp:spPr>
        <a:xfrm>
          <a:off x="2415289" y="2796359"/>
          <a:ext cx="1532365" cy="109851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b="1" kern="1200" noProof="0">
              <a:latin typeface="Arial" panose="020B0604020202020204" pitchFamily="34" charset="0"/>
              <a:cs typeface="Arial" panose="020B0604020202020204" pitchFamily="34" charset="0"/>
            </a:rPr>
            <a:t>Комуникација и соработка</a:t>
          </a:r>
          <a:endParaRPr lang="en-GB" sz="1100" b="1" kern="1200" noProof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9699" y="2957233"/>
        <a:ext cx="1083545" cy="776769"/>
      </dsp:txXfrm>
    </dsp:sp>
    <dsp:sp modelId="{0768F5AF-2975-42E6-B3CC-0A5C22BBF783}">
      <dsp:nvSpPr>
        <dsp:cNvPr id="0" name=""/>
        <dsp:cNvSpPr/>
      </dsp:nvSpPr>
      <dsp:spPr>
        <a:xfrm>
          <a:off x="1228860" y="2174039"/>
          <a:ext cx="1403059" cy="104354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b="1" kern="1200" noProof="0">
              <a:latin typeface="Arial" panose="020B0604020202020204" pitchFamily="34" charset="0"/>
              <a:cs typeface="Arial" panose="020B0604020202020204" pitchFamily="34" charset="0"/>
            </a:rPr>
            <a:t>Дигитална писменост</a:t>
          </a:r>
          <a:endParaRPr lang="en-GB" sz="1100" b="1" kern="1200" noProof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4333" y="2326863"/>
        <a:ext cx="992113" cy="737899"/>
      </dsp:txXfrm>
    </dsp:sp>
    <dsp:sp modelId="{4E28C2F7-2AAF-449A-85D7-E36CFFC39430}">
      <dsp:nvSpPr>
        <dsp:cNvPr id="0" name=""/>
        <dsp:cNvSpPr/>
      </dsp:nvSpPr>
      <dsp:spPr>
        <a:xfrm>
          <a:off x="1228860" y="715779"/>
          <a:ext cx="1403059" cy="109851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b="1" kern="1200" noProof="0">
              <a:latin typeface="Arial" panose="020B0604020202020204" pitchFamily="34" charset="0"/>
              <a:cs typeface="Arial" panose="020B0604020202020204" pitchFamily="34" charset="0"/>
            </a:rPr>
            <a:t>Лидерство и личен развој</a:t>
          </a:r>
          <a:endParaRPr lang="en-GB" sz="1100" b="1" kern="1200" noProof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4333" y="876653"/>
        <a:ext cx="992113" cy="776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7BAD4-6C65-4D4F-AE4E-AFED3C5B1A80}" type="datetimeFigureOut">
              <a:rPr lang="mk-MK" smtClean="0"/>
              <a:t>21.6.2020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985CC-293F-4F8B-BAB8-E23953CCD29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12580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6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/>
              <a:t>Фокусот на Британски совет е критичкото</a:t>
            </a:r>
            <a:r>
              <a:rPr lang="mk-MK" baseline="0" dirty="0"/>
              <a:t> мислење.</a:t>
            </a:r>
          </a:p>
          <a:p>
            <a:r>
              <a:rPr lang="mk-MK" baseline="0" dirty="0"/>
              <a:t>Во меѓународните студии потребно е учениците да имаат вештини за КРРП и затоа програмата на  БС е насочена кон КРРП и алатката Микобит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75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7388"/>
            <a:ext cx="4567238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2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915" tIns="46445" rIns="92915" bIns="46445" anchor="t" anchorCtr="0">
            <a:noAutofit/>
          </a:bodyPr>
          <a:lstStyle/>
          <a:p>
            <a:endParaRPr/>
          </a:p>
        </p:txBody>
      </p:sp>
      <p:sp>
        <p:nvSpPr>
          <p:cNvPr id="395" name="Shape 395"/>
          <p:cNvSpPr txBox="1"/>
          <p:nvPr/>
        </p:nvSpPr>
        <p:spPr>
          <a:xfrm>
            <a:off x="3884613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2915" tIns="46445" rIns="92915" bIns="46445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ct val="25000"/>
              </a:pPr>
              <a:t>6</a:t>
            </a:fld>
            <a:endParaRPr lang="en-US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0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/>
              <a:t>Гледање на работи од различни перспективи, креативност, имагинација и интегриран пристап кон содржини во наставата</a:t>
            </a:r>
          </a:p>
          <a:p>
            <a:r>
              <a:rPr lang="mk-MK" dirty="0"/>
              <a:t>Затоа фокус на Бртански совет е во предметна настава каде интегриран</a:t>
            </a:r>
            <a:r>
              <a:rPr lang="mk-MK" baseline="0" dirty="0"/>
              <a:t> пристап недостасува</a:t>
            </a:r>
          </a:p>
          <a:p>
            <a:r>
              <a:rPr lang="mk-MK" baseline="0" dirty="0"/>
              <a:t>Во наредна ПИСА има подрачје креативност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282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1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21.6.2020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86946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21.6.2020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5445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21.6.2020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24762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1" name="pasted-image.pdf">
            <a:extLst>
              <a:ext uri="{FF2B5EF4-FFF2-40B4-BE49-F238E27FC236}">
                <a16:creationId xmlns="" xmlns:a16="http://schemas.microsoft.com/office/drawing/2014/main" id="{4F19D671-7579-5744-B9B6-1FE7FC011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F3DB4CD-E752-F543-9615-A081DA3E0305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52800" y="3425642"/>
            <a:ext cx="8352000" cy="258224"/>
          </a:xfrm>
        </p:spPr>
        <p:txBody>
          <a:bodyPr wrap="square"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00" y="3085937"/>
            <a:ext cx="8352000" cy="258224"/>
          </a:xfrm>
        </p:spPr>
        <p:txBody>
          <a:bodyPr wrap="square"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2800" y="3781818"/>
            <a:ext cx="842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52" y="3963635"/>
            <a:ext cx="8344800" cy="1228852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7956686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err="1"/>
              <a:t>www.britishcouncil.org</a:t>
            </a:r>
            <a:endParaRPr lang="en-GB"/>
          </a:p>
        </p:txBody>
      </p:sp>
      <p:pic>
        <p:nvPicPr>
          <p:cNvPr id="14" name="pasted-image.pdf">
            <a:extLst>
              <a:ext uri="{FF2B5EF4-FFF2-40B4-BE49-F238E27FC236}">
                <a16:creationId xmlns="" xmlns:a16="http://schemas.microsoft.com/office/drawing/2014/main" id="{25CAD36A-15C2-2949-A7B7-63A55708A1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53021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>
            <a:extLst>
              <a:ext uri="{FF2B5EF4-FFF2-40B4-BE49-F238E27FC236}">
                <a16:creationId xmlns="" xmlns:a16="http://schemas.microsoft.com/office/drawing/2014/main" id="{3C4B2E72-BDEE-A949-BBD6-39ED9CBD3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DF67E22-F4C3-D143-8470-E0F255A28FD3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157524"/>
            <a:ext cx="8352000" cy="542951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err="1"/>
              <a:t>www.britishcouncil.org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349AB7-8221-C149-B9F3-B047FB1D1B1C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08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21.6.2020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04534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21.6.2020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8431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21.6.2020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6679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21.6.2020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2796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21.6.2020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0601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21.6.2020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577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21.6.2020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9119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21.6.2020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99030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8C61-4834-4AF4-BACA-08FC5294F9F6}" type="datetimeFigureOut">
              <a:rPr lang="mk-MK" smtClean="0"/>
              <a:t>21.6.2020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06712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svg"/><Relationship Id="rId9" Type="http://schemas.microsoft.com/office/2007/relationships/diagramDrawing" Target="../diagrams/drawing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04" y="3954438"/>
            <a:ext cx="8031904" cy="1266919"/>
          </a:xfrm>
        </p:spPr>
        <p:txBody>
          <a:bodyPr/>
          <a:lstStyle/>
          <a:p>
            <a:r>
              <a:rPr lang="mk-MK" cap="none"/>
              <a:t>УЧИЛИШТА </a:t>
            </a:r>
            <a:br>
              <a:rPr lang="mk-MK" cap="none"/>
            </a:br>
            <a:r>
              <a:rPr lang="mk-MK" cap="none"/>
              <a:t>НА </a:t>
            </a:r>
            <a:r>
              <a:rPr lang="en-GB" cap="none" noProof="0"/>
              <a:t>21</a:t>
            </a:r>
            <a:r>
              <a:rPr lang="mk-MK" cap="none" baseline="30000"/>
              <a:t>-</a:t>
            </a:r>
            <a:r>
              <a:rPr lang="mk-MK" cap="none" baseline="30000" noProof="0"/>
              <a:t>ОТ</a:t>
            </a:r>
            <a:r>
              <a:rPr lang="en-GB" cap="none" noProof="0"/>
              <a:t> </a:t>
            </a:r>
            <a:r>
              <a:rPr lang="mk-MK" cap="none" noProof="0"/>
              <a:t>ВЕК</a:t>
            </a:r>
            <a:endParaRPr lang="en-GB" cap="non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504" y="3085937"/>
            <a:ext cx="8352000" cy="252239"/>
          </a:xfrm>
        </p:spPr>
        <p:txBody>
          <a:bodyPr/>
          <a:lstStyle/>
          <a:p>
            <a:r>
              <a:rPr lang="mk-MK" cap="none"/>
              <a:t>ПРОГРАМА „УЧИЛИШТА НА 21</a:t>
            </a:r>
            <a:r>
              <a:rPr lang="mk-MK" cap="none" baseline="30000"/>
              <a:t>–от </a:t>
            </a:r>
            <a:r>
              <a:rPr lang="mk-MK" cap="none"/>
              <a:t>ВЕК“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</p:spPr>
        <p:txBody>
          <a:bodyPr/>
          <a:lstStyle/>
          <a:p>
            <a:r>
              <a:rPr lang="en-GB"/>
              <a:t>www.britishcouncil.org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86504" y="3438894"/>
            <a:ext cx="8352000" cy="298406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98631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1000" y="1096107"/>
            <a:ext cx="36576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mk-MK" sz="2600" b="1" dirty="0">
                <a:solidFill>
                  <a:srgbClr val="003399"/>
                </a:solidFill>
              </a:rPr>
              <a:t> PISA Plus2000</a:t>
            </a:r>
          </a:p>
          <a:p>
            <a:pPr eaLnBrk="1" hangingPunct="1">
              <a:spcBef>
                <a:spcPct val="0"/>
              </a:spcBef>
            </a:pPr>
            <a:r>
              <a:rPr lang="mk-MK" altLang="mk-MK" sz="2600" b="1" dirty="0">
                <a:solidFill>
                  <a:srgbClr val="003399"/>
                </a:solidFill>
              </a:rPr>
              <a:t> </a:t>
            </a:r>
            <a:r>
              <a:rPr lang="en-GB" altLang="mk-MK" sz="2600" b="1" dirty="0">
                <a:solidFill>
                  <a:srgbClr val="003399"/>
                </a:solidFill>
              </a:rPr>
              <a:t>PISA 2015</a:t>
            </a:r>
          </a:p>
          <a:p>
            <a:pPr eaLnBrk="1" hangingPunct="1">
              <a:spcBef>
                <a:spcPct val="0"/>
              </a:spcBef>
            </a:pPr>
            <a:r>
              <a:rPr lang="mk-MK" altLang="mk-MK" sz="2600" b="1" dirty="0">
                <a:solidFill>
                  <a:srgbClr val="003399"/>
                </a:solidFill>
              </a:rPr>
              <a:t> </a:t>
            </a:r>
            <a:r>
              <a:rPr lang="en-GB" altLang="mk-MK" sz="2600" b="1" dirty="0">
                <a:solidFill>
                  <a:srgbClr val="003399"/>
                </a:solidFill>
              </a:rPr>
              <a:t>PISA 2018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14300"/>
            <a:ext cx="7747000" cy="56647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 fontScale="90000"/>
          </a:bodyPr>
          <a:lstStyle/>
          <a:p>
            <a:r>
              <a:rPr lang="ru-RU" altLang="mk-MK" b="1" dirty="0"/>
              <a:t>Резултати од PISA</a:t>
            </a:r>
            <a:endParaRPr lang="mk-MK" altLang="mk-MK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707365" y="2526355"/>
          <a:ext cx="7677510" cy="4046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9099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7747000" cy="56647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 fontScale="90000"/>
          </a:bodyPr>
          <a:lstStyle/>
          <a:p>
            <a:r>
              <a:rPr lang="ru-RU" altLang="mk-MK" b="1" dirty="0"/>
              <a:t>Резултати од PISA</a:t>
            </a:r>
            <a:r>
              <a:rPr lang="en-US" altLang="mk-MK" b="1" dirty="0"/>
              <a:t> 201</a:t>
            </a:r>
            <a:r>
              <a:rPr lang="mk-MK" altLang="mk-MK" b="1" dirty="0"/>
              <a:t>8</a:t>
            </a:r>
            <a:endParaRPr lang="mk-MK" altLang="mk-MK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742794"/>
              </p:ext>
            </p:extLst>
          </p:nvPr>
        </p:nvGraphicFramePr>
        <p:xfrm>
          <a:off x="200434" y="772051"/>
          <a:ext cx="8698681" cy="3581400"/>
        </p:xfrm>
        <a:graphic>
          <a:graphicData uri="http://schemas.openxmlformats.org/drawingml/2006/table">
            <a:tbl>
              <a:tblPr/>
              <a:tblGrid>
                <a:gridCol w="26516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5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47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762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Пр. постигања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Наука</a:t>
                      </a:r>
                      <a:endParaRPr kumimoji="0" lang="mk-MK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Читање</a:t>
                      </a:r>
                      <a:endParaRPr kumimoji="0" lang="mk-MK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Математика</a:t>
                      </a:r>
                      <a:endParaRPr kumimoji="0" lang="mk-MK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ОЕЦД просек</a:t>
                      </a:r>
                      <a:endParaRPr kumimoji="0" lang="mk-MK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493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493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490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Р. С. Македонија</a:t>
                      </a:r>
                      <a:endParaRPr kumimoji="0" lang="mk-MK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393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394</a:t>
                      </a:r>
                      <a:endParaRPr kumimoji="0" lang="mk-MK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PISA </a:t>
                      </a:r>
                      <a:r>
                        <a:rPr kumimoji="0" lang="ru-RU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2018 -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PISA </a:t>
                      </a:r>
                      <a:r>
                        <a:rPr kumimoji="0" lang="ru-RU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2000</a:t>
                      </a:r>
                      <a:endParaRPr kumimoji="0" lang="mk-MK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PISA </a:t>
                      </a:r>
                      <a:r>
                        <a:rPr kumimoji="0" lang="ru-RU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2018 -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PISA </a:t>
                      </a:r>
                      <a:r>
                        <a:rPr kumimoji="0" lang="ru-RU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2015</a:t>
                      </a:r>
                      <a:endParaRPr kumimoji="0" lang="mk-MK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+41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8566062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281365"/>
              </p:ext>
            </p:extLst>
          </p:nvPr>
        </p:nvGraphicFramePr>
        <p:xfrm>
          <a:off x="200434" y="4651478"/>
          <a:ext cx="8628933" cy="192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914">
                  <a:extLst>
                    <a:ext uri="{9D8B030D-6E8A-4147-A177-3AD203B41FA5}">
                      <a16:colId xmlns="" xmlns:a16="http://schemas.microsoft.com/office/drawing/2014/main" val="3219772972"/>
                    </a:ext>
                  </a:extLst>
                </a:gridCol>
                <a:gridCol w="2959510">
                  <a:extLst>
                    <a:ext uri="{9D8B030D-6E8A-4147-A177-3AD203B41FA5}">
                      <a16:colId xmlns="" xmlns:a16="http://schemas.microsoft.com/office/drawing/2014/main" val="2798635534"/>
                    </a:ext>
                  </a:extLst>
                </a:gridCol>
                <a:gridCol w="2959509">
                  <a:extLst>
                    <a:ext uri="{9D8B030D-6E8A-4147-A177-3AD203B41FA5}">
                      <a16:colId xmlns="" xmlns:a16="http://schemas.microsoft.com/office/drawing/2014/main" val="292176339"/>
                    </a:ext>
                  </a:extLst>
                </a:gridCol>
              </a:tblGrid>
              <a:tr h="36524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800" dirty="0">
                          <a:cs typeface="+mn-cs"/>
                        </a:rPr>
                        <a:t>Наука</a:t>
                      </a:r>
                    </a:p>
                  </a:txBody>
                  <a:tcPr>
                    <a:solidFill>
                      <a:srgbClr val="00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800" dirty="0">
                          <a:cs typeface="+mn-cs"/>
                        </a:rPr>
                        <a:t>Читање</a:t>
                      </a:r>
                    </a:p>
                  </a:txBody>
                  <a:tcPr>
                    <a:solidFill>
                      <a:srgbClr val="00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800" dirty="0">
                          <a:cs typeface="+mn-cs"/>
                        </a:rPr>
                        <a:t>Математика</a:t>
                      </a:r>
                    </a:p>
                  </a:txBody>
                  <a:tcPr>
                    <a:solidFill>
                      <a:srgbClr val="00457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3493951"/>
                  </a:ext>
                </a:extLst>
              </a:tr>
              <a:tr h="156105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k-MK" sz="1800" b="0" dirty="0">
                          <a:cs typeface="+mn-cs"/>
                        </a:rPr>
                        <a:t>Турција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mk-MK" sz="1800" b="0" dirty="0">
                          <a:cs typeface="+mn-cs"/>
                        </a:rPr>
                        <a:t>Р. С</a:t>
                      </a:r>
                      <a:r>
                        <a:rPr lang="en-US" sz="1800" b="0" dirty="0">
                          <a:cs typeface="+mn-cs"/>
                        </a:rPr>
                        <a:t>.</a:t>
                      </a:r>
                      <a:r>
                        <a:rPr lang="mk-MK" sz="1800" b="0" baseline="0" dirty="0">
                          <a:cs typeface="+mn-cs"/>
                        </a:rPr>
                        <a:t> </a:t>
                      </a:r>
                      <a:r>
                        <a:rPr lang="mk-MK" sz="1800" b="0" dirty="0">
                          <a:cs typeface="+mn-cs"/>
                        </a:rPr>
                        <a:t>Македонија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mk-MK" sz="1800" b="0" dirty="0">
                          <a:cs typeface="+mn-cs"/>
                        </a:rPr>
                        <a:t>Јордан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mk-MK" sz="1800" b="0" dirty="0">
                          <a:cs typeface="+mn-cs"/>
                        </a:rPr>
                        <a:t>Р.</a:t>
                      </a:r>
                      <a:r>
                        <a:rPr lang="en-US" sz="1800" b="0" baseline="0" dirty="0">
                          <a:cs typeface="+mn-cs"/>
                        </a:rPr>
                        <a:t> </a:t>
                      </a:r>
                      <a:r>
                        <a:rPr lang="mk-MK" sz="1800" b="0" dirty="0">
                          <a:cs typeface="+mn-cs"/>
                        </a:rPr>
                        <a:t>С</a:t>
                      </a:r>
                      <a:r>
                        <a:rPr lang="en-US" sz="1800" b="0" dirty="0">
                          <a:cs typeface="+mn-cs"/>
                        </a:rPr>
                        <a:t>. </a:t>
                      </a:r>
                      <a:r>
                        <a:rPr lang="mk-MK" sz="1800" b="0" dirty="0">
                          <a:cs typeface="+mn-cs"/>
                        </a:rPr>
                        <a:t>Македонија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mk-MK" sz="1800" b="0" dirty="0">
                          <a:cs typeface="+mn-cs"/>
                        </a:rPr>
                        <a:t>Турција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k-MK" sz="1800" b="0" dirty="0">
                          <a:cs typeface="+mn-cs"/>
                        </a:rPr>
                        <a:t>Турција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mk-MK" sz="1800" b="0" dirty="0">
                          <a:cs typeface="+mn-cs"/>
                        </a:rPr>
                        <a:t>Албанија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mk-MK" sz="1800" b="0" dirty="0">
                          <a:cs typeface="+mn-cs"/>
                        </a:rPr>
                        <a:t>Р. С</a:t>
                      </a:r>
                      <a:r>
                        <a:rPr lang="en-US" sz="1800" b="0" dirty="0">
                          <a:cs typeface="+mn-cs"/>
                        </a:rPr>
                        <a:t>.</a:t>
                      </a:r>
                      <a:r>
                        <a:rPr lang="mk-MK" sz="1800" b="0" dirty="0">
                          <a:cs typeface="+mn-cs"/>
                        </a:rPr>
                        <a:t> Македонија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0119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36967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76200"/>
            <a:ext cx="7747000" cy="56647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 fontScale="90000"/>
          </a:bodyPr>
          <a:lstStyle/>
          <a:p>
            <a:r>
              <a:rPr lang="ru-RU" altLang="mk-MK" b="1" dirty="0"/>
              <a:t>Резултати од PISA</a:t>
            </a:r>
            <a:r>
              <a:rPr lang="en-US" altLang="mk-MK" b="1" dirty="0"/>
              <a:t> 201</a:t>
            </a:r>
            <a:r>
              <a:rPr lang="mk-MK" altLang="mk-MK" b="1" dirty="0"/>
              <a:t>8</a:t>
            </a:r>
            <a:endParaRPr lang="mk-MK" altLang="mk-MK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26703"/>
              </p:ext>
            </p:extLst>
          </p:nvPr>
        </p:nvGraphicFramePr>
        <p:xfrm>
          <a:off x="318247" y="1192306"/>
          <a:ext cx="8305798" cy="4695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17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42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42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77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477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52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124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124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Природни науки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124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>
                          <a:effectLst/>
                          <a:latin typeface="Calibri" panose="020F0502020204030204" pitchFamily="34" charset="0"/>
                        </a:rPr>
                        <a:t>Читање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124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Математика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124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615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Под ниво 2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124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62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153">
                <a:tc v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,4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61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18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2018 -</a:t>
                      </a:r>
                      <a:r>
                        <a:rPr lang="mk-MK" sz="2000" b="1" baseline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2015</a:t>
                      </a:r>
                      <a:endParaRPr lang="mk-MK" sz="2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k-MK" sz="2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-13,5</a:t>
                      </a: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-15,5</a:t>
                      </a: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-9,2</a:t>
                      </a: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188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Ниво 2-4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124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1881">
                <a:tc vMerge="1">
                  <a:txBody>
                    <a:bodyPr/>
                    <a:lstStyle/>
                    <a:p>
                      <a:endParaRPr lang="mk-MK"/>
                    </a:p>
                  </a:txBody>
                  <a:tcPr>
                    <a:solidFill>
                      <a:srgbClr val="0124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188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Ниво 5 или повеќе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124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,1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1881">
                <a:tc vMerge="1">
                  <a:txBody>
                    <a:bodyPr/>
                    <a:lstStyle/>
                    <a:p>
                      <a:endParaRPr lang="mk-MK"/>
                    </a:p>
                  </a:txBody>
                  <a:tcPr>
                    <a:solidFill>
                      <a:srgbClr val="0124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1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2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2018 -</a:t>
                      </a:r>
                      <a:r>
                        <a:rPr lang="mk-MK" sz="2000" b="1" baseline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2015</a:t>
                      </a:r>
                      <a:endParaRPr lang="mk-MK" sz="2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k-MK" sz="2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+0,6</a:t>
                      </a: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+0,2</a:t>
                      </a: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+0,3</a:t>
                      </a: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50708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mk-MK" sz="4000" b="1" dirty="0"/>
              <a:t>Пример задачи ПИСА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566B-C148-4B65-A667-5511321CDC73}" type="slidenum">
              <a:rPr lang="en-US" altLang="en-US" smtClean="0">
                <a:solidFill>
                  <a:prstClr val="white"/>
                </a:solidFill>
              </a:rPr>
              <a:pPr/>
              <a:t>13</a:t>
            </a:fld>
            <a:endParaRPr lang="en-US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5512" y="3581400"/>
            <a:ext cx="8408980" cy="2379945"/>
            <a:chOff x="315512" y="3581400"/>
            <a:chExt cx="8408980" cy="2379945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183" b="25153"/>
            <a:stretch/>
          </p:blipFill>
          <p:spPr bwMode="auto">
            <a:xfrm>
              <a:off x="315512" y="3581400"/>
              <a:ext cx="8408980" cy="237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33400" y="5315014"/>
              <a:ext cx="2732488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mk-MK" dirty="0"/>
                <a:t>х бор</a:t>
              </a:r>
              <a:endParaRPr lang="en-US" dirty="0"/>
            </a:p>
            <a:p>
              <a:r>
                <a:rPr lang="mk-MK" dirty="0"/>
                <a:t>●јаболкница</a:t>
              </a:r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" y="1219200"/>
            <a:ext cx="88193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000" dirty="0"/>
              <a:t>Еден земјоделец садел јаболкници во овоштарници во форма на квадрат. За да ги заштити овошките од ветерот тој засадил борови околу овоштарникот.</a:t>
            </a:r>
          </a:p>
          <a:p>
            <a:endParaRPr lang="en-US" sz="2000" dirty="0"/>
          </a:p>
          <a:p>
            <a:r>
              <a:rPr lang="mk-MK" sz="2000" dirty="0"/>
              <a:t>Воочуваш дијаграм каде можеш да видиш каков е односот на бројот на јаболкници и борови за било кој број (</a:t>
            </a:r>
            <a:r>
              <a:rPr lang="en-US" sz="2000" i="1" dirty="0"/>
              <a:t>n</a:t>
            </a:r>
            <a:r>
              <a:rPr lang="en-US" sz="2000" dirty="0"/>
              <a:t>) </a:t>
            </a:r>
            <a:r>
              <a:rPr lang="mk-MK" sz="2000" dirty="0"/>
              <a:t>редици на засадени јаболкници.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729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566B-C148-4B65-A667-5511321CDC73}" type="slidenum">
              <a:rPr lang="en-US" altLang="en-US" smtClean="0">
                <a:solidFill>
                  <a:prstClr val="white"/>
                </a:solidFill>
              </a:rPr>
              <a:pPr/>
              <a:t>14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52" y="4572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dirty="0"/>
              <a:t>1. Дополни ја табелата:</a:t>
            </a:r>
          </a:p>
          <a:p>
            <a:endParaRPr lang="mk-MK" dirty="0"/>
          </a:p>
          <a:p>
            <a:endParaRPr lang="mk-MK" dirty="0"/>
          </a:p>
          <a:p>
            <a:endParaRPr lang="mk-MK" dirty="0"/>
          </a:p>
          <a:p>
            <a:endParaRPr lang="mk-MK" dirty="0"/>
          </a:p>
          <a:p>
            <a:endParaRPr lang="mk-MK" dirty="0"/>
          </a:p>
          <a:p>
            <a:endParaRPr lang="mk-MK" dirty="0"/>
          </a:p>
          <a:p>
            <a:endParaRPr lang="mk-MK" dirty="0"/>
          </a:p>
          <a:p>
            <a:r>
              <a:rPr lang="mk-MK" dirty="0"/>
              <a:t>2. Има две формули што може да ги користиш за да го пресметаш бројот на јаболкници и борови (дадени подолу):</a:t>
            </a:r>
            <a:endParaRPr lang="en-US" dirty="0"/>
          </a:p>
          <a:p>
            <a:r>
              <a:rPr lang="mk-MK" dirty="0"/>
              <a:t>Број на јабокници = 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endParaRPr lang="en-US" dirty="0"/>
          </a:p>
          <a:p>
            <a:r>
              <a:rPr lang="mk-MK" dirty="0"/>
              <a:t>Број на борови = </a:t>
            </a:r>
            <a:r>
              <a:rPr lang="en-US" dirty="0"/>
              <a:t>8</a:t>
            </a:r>
            <a:r>
              <a:rPr lang="en-US" i="1" dirty="0"/>
              <a:t>n</a:t>
            </a:r>
            <a:r>
              <a:rPr lang="mk-MK" dirty="0"/>
              <a:t>               каде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mk-MK" dirty="0"/>
              <a:t>е бројот на редици со јаболкници</a:t>
            </a:r>
          </a:p>
          <a:p>
            <a:endParaRPr lang="en-US" dirty="0"/>
          </a:p>
          <a:p>
            <a:r>
              <a:rPr lang="mk-MK" dirty="0"/>
              <a:t>За една вредност на </a:t>
            </a:r>
            <a:r>
              <a:rPr lang="en-US" i="1" dirty="0"/>
              <a:t>n</a:t>
            </a:r>
            <a:r>
              <a:rPr lang="mk-MK" dirty="0"/>
              <a:t>  бројот на јаболкници и борови е еднаков. Најди ја таа вреност на </a:t>
            </a:r>
            <a:r>
              <a:rPr lang="en-US" i="1" dirty="0"/>
              <a:t>n</a:t>
            </a:r>
            <a:r>
              <a:rPr lang="mk-MK" dirty="0"/>
              <a:t> и покажи на кој начин на пресмета.</a:t>
            </a:r>
          </a:p>
          <a:p>
            <a:endParaRPr lang="mk-MK" dirty="0"/>
          </a:p>
          <a:p>
            <a:r>
              <a:rPr lang="mk-MK" dirty="0"/>
              <a:t>3. Земјоделецот сакал поголем овоштарник</a:t>
            </a:r>
            <a:r>
              <a:rPr lang="en-US" dirty="0"/>
              <a:t> </a:t>
            </a:r>
            <a:r>
              <a:rPr lang="mk-MK" dirty="0"/>
              <a:t>со многу редици со јаболкници. Што повеќе ќе се зголемува, бројот на јаболкниците или бројот на боровите?</a:t>
            </a:r>
          </a:p>
          <a:p>
            <a:r>
              <a:rPr lang="mk-MK" dirty="0"/>
              <a:t>Објасни како дојде до твојот одговор.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139934"/>
              </p:ext>
            </p:extLst>
          </p:nvPr>
        </p:nvGraphicFramePr>
        <p:xfrm>
          <a:off x="2819400" y="533400"/>
          <a:ext cx="6096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sz="1600" dirty="0">
                          <a:solidFill>
                            <a:schemeClr val="tx1"/>
                          </a:solidFill>
                        </a:rPr>
                        <a:t>Број на јаболкници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sz="1600" dirty="0">
                          <a:solidFill>
                            <a:schemeClr val="tx1"/>
                          </a:solidFill>
                        </a:rPr>
                        <a:t>Број на борови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sz="16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sz="16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30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352000" cy="530127"/>
          </a:xfrm>
        </p:spPr>
        <p:txBody>
          <a:bodyPr>
            <a:normAutofit fontScale="90000"/>
          </a:bodyPr>
          <a:lstStyle/>
          <a:p>
            <a:r>
              <a:rPr lang="ru-RU" dirty="0"/>
              <a:t>Вештини за 21 век и критичко размислување</a:t>
            </a:r>
            <a:br>
              <a:rPr lang="ru-RU" dirty="0"/>
            </a:br>
            <a:r>
              <a:rPr lang="ru-RU" dirty="0"/>
              <a:t>(вебинар)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</p:spPr>
        <p:txBody>
          <a:bodyPr/>
          <a:lstStyle/>
          <a:p>
            <a:r>
              <a:rPr lang="en-GB"/>
              <a:t>www.britishcouncil.org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272DB0D-BDF9-445D-993A-B1C469931908}"/>
              </a:ext>
            </a:extLst>
          </p:cNvPr>
          <p:cNvSpPr txBox="1">
            <a:spLocks/>
          </p:cNvSpPr>
          <p:nvPr/>
        </p:nvSpPr>
        <p:spPr>
          <a:xfrm>
            <a:off x="381000" y="5791200"/>
            <a:ext cx="8352000" cy="530127"/>
          </a:xfrm>
          <a:prstGeom prst="rect">
            <a:avLst/>
          </a:prstGeom>
        </p:spPr>
        <p:txBody>
          <a:bodyPr vert="horz" lIns="72000" tIns="72000" rIns="72000" bIns="7200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mk-MK" dirty="0"/>
              <a:t>Јасна Ѓоргиевска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60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 smtClean="0"/>
              <a:t>Јасна ќе зборува како критичкото размислување може да помогне во ситуации со кои секојдневно се соочуваме и како да се справиме со нив.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46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mk-MK" b="1" dirty="0"/>
              <a:t>Перспектива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17" y="1710264"/>
            <a:ext cx="3853543" cy="33189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mk-MK" dirty="0"/>
              <a:t>Што е перспектива?</a:t>
            </a:r>
          </a:p>
          <a:p>
            <a:pPr marL="0" indent="0">
              <a:buNone/>
            </a:pPr>
            <a:r>
              <a:rPr lang="mk-MK" dirty="0"/>
              <a:t>- Перспективата е гледиште - како некој ја сфаќа ситуацијата, какви чувства предизвикува ситуацијата, и на крај какви ставови има за ситуацијата. </a:t>
            </a:r>
            <a:endParaRPr lang="en-US" dirty="0"/>
          </a:p>
          <a:p>
            <a:endParaRPr lang="mk-MK" dirty="0"/>
          </a:p>
          <a:p>
            <a:endParaRPr lang="mk-MK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1" y="2457527"/>
            <a:ext cx="3820700" cy="351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76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mk-MK" b="1" dirty="0"/>
              <a:t>Карактеристики на перспективите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k-MK" dirty="0"/>
              <a:t>Не постојат две лица кои една иста ситуација ќе ја видат на потполно идентичен начин.</a:t>
            </a:r>
          </a:p>
          <a:p>
            <a:r>
              <a:rPr lang="mk-MK" dirty="0"/>
              <a:t>Перспективата на еден човек селектира што тој ќе искуси.</a:t>
            </a:r>
          </a:p>
          <a:p>
            <a:r>
              <a:rPr lang="mk-MK" dirty="0"/>
              <a:t>Перспективите на луѓето се менуваат.</a:t>
            </a:r>
          </a:p>
          <a:p>
            <a:r>
              <a:rPr lang="mk-MK" dirty="0"/>
              <a:t>Една иста порака може да има сосема различно значење кога се прима од две различни перспективи.</a:t>
            </a:r>
          </a:p>
          <a:p>
            <a:r>
              <a:rPr lang="mk-MK" b="1" dirty="0"/>
              <a:t>Недоразбирањата се јавуваат тогаш кога претпоставуваме дека сите ги гледаат нештата од наша перспектива.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9013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mk-MK" b="1" dirty="0"/>
              <a:t>Перспективите во процесот на решавање на проблеми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/>
              <a:t>Во туѓи чевли</a:t>
            </a:r>
          </a:p>
          <a:p>
            <a:r>
              <a:rPr lang="mk-MK" dirty="0"/>
              <a:t>Безбојни очила</a:t>
            </a:r>
          </a:p>
          <a:p>
            <a:r>
              <a:rPr lang="mk-MK" dirty="0"/>
              <a:t>Менување на рамката</a:t>
            </a:r>
          </a:p>
        </p:txBody>
      </p:sp>
    </p:spTree>
    <p:extLst>
      <p:ext uri="{BB962C8B-B14F-4D97-AF65-F5344CB8AC3E}">
        <p14:creationId xmlns:p14="http://schemas.microsoft.com/office/powerpoint/2010/main" val="38085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352000" cy="530127"/>
          </a:xfrm>
        </p:spPr>
        <p:txBody>
          <a:bodyPr>
            <a:normAutofit fontScale="90000"/>
          </a:bodyPr>
          <a:lstStyle/>
          <a:p>
            <a:r>
              <a:rPr lang="ru-RU" dirty="0"/>
              <a:t>Вештини за 21 век и критичко размислување</a:t>
            </a:r>
            <a:br>
              <a:rPr lang="ru-RU" dirty="0"/>
            </a:br>
            <a:r>
              <a:rPr lang="ru-RU" dirty="0"/>
              <a:t>(вебинар)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</p:spPr>
        <p:txBody>
          <a:bodyPr/>
          <a:lstStyle/>
          <a:p>
            <a:r>
              <a:rPr lang="en-GB"/>
              <a:t>www.britishcouncil.org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272DB0D-BDF9-445D-993A-B1C469931908}"/>
              </a:ext>
            </a:extLst>
          </p:cNvPr>
          <p:cNvSpPr txBox="1">
            <a:spLocks/>
          </p:cNvSpPr>
          <p:nvPr/>
        </p:nvSpPr>
        <p:spPr>
          <a:xfrm>
            <a:off x="381000" y="5791200"/>
            <a:ext cx="8352000" cy="530127"/>
          </a:xfrm>
          <a:prstGeom prst="rect">
            <a:avLst/>
          </a:prstGeom>
        </p:spPr>
        <p:txBody>
          <a:bodyPr vert="horz" lIns="72000" tIns="72000" rIns="72000" bIns="7200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dirty="0"/>
              <a:t>Бети Ламева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195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mk-MK" b="1" dirty="0"/>
              <a:t>Во туѓи чевли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085" y="3059113"/>
            <a:ext cx="1021556" cy="231457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556932"/>
            <a:ext cx="8686799" cy="33189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                          -</a:t>
            </a:r>
            <a:r>
              <a:rPr lang="mk-MK" dirty="0">
                <a:solidFill>
                  <a:schemeClr val="tx1"/>
                </a:solidFill>
              </a:rPr>
              <a:t>во ситуации на конфликт </a:t>
            </a:r>
          </a:p>
          <a:p>
            <a:pPr marL="0" indent="0">
              <a:buNone/>
            </a:pPr>
            <a:r>
              <a:rPr lang="mk-MK" dirty="0">
                <a:solidFill>
                  <a:schemeClr val="tx1"/>
                </a:solidFill>
              </a:rPr>
              <a:t>                                - при играње на улоги </a:t>
            </a:r>
          </a:p>
          <a:p>
            <a:pPr marL="0" indent="0">
              <a:buNone/>
            </a:pPr>
            <a:r>
              <a:rPr lang="mk-MK" dirty="0">
                <a:solidFill>
                  <a:schemeClr val="tx1"/>
                </a:solidFill>
              </a:rPr>
              <a:t>                                - читање приказни</a:t>
            </a:r>
          </a:p>
          <a:p>
            <a:pPr marL="0" indent="0">
              <a:buNone/>
            </a:pPr>
            <a:r>
              <a:rPr lang="mk-MK" dirty="0">
                <a:solidFill>
                  <a:schemeClr val="tx1"/>
                </a:solidFill>
              </a:rPr>
              <a:t>                                - гледање цртани и други филмови</a:t>
            </a:r>
          </a:p>
          <a:p>
            <a:pPr marL="0" indent="0">
              <a:buNone/>
            </a:pPr>
            <a:r>
              <a:rPr lang="mk-MK" dirty="0">
                <a:solidFill>
                  <a:schemeClr val="tx1"/>
                </a:solidFill>
              </a:rPr>
              <a:t>                          </a:t>
            </a:r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mk-MK" dirty="0">
                <a:solidFill>
                  <a:schemeClr val="tx1"/>
                </a:solidFill>
              </a:rPr>
              <a:t>- ситуации во градинка/роденден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			   </a:t>
            </a:r>
            <a:r>
              <a:rPr lang="mk-MK" dirty="0">
                <a:solidFill>
                  <a:schemeClr val="tx1"/>
                </a:solidFill>
              </a:rPr>
              <a:t>/парк/дом                                     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77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44" y="2663824"/>
            <a:ext cx="2150269" cy="2867025"/>
          </a:xfrm>
        </p:spPr>
      </p:pic>
      <p:sp>
        <p:nvSpPr>
          <p:cNvPr id="5" name="TextBox 4"/>
          <p:cNvSpPr txBox="1"/>
          <p:nvPr/>
        </p:nvSpPr>
        <p:spPr>
          <a:xfrm>
            <a:off x="2428875" y="304800"/>
            <a:ext cx="4700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4400" b="1" dirty="0"/>
              <a:t>Безбојни очила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1" y="2896612"/>
            <a:ext cx="54863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sz="2400" dirty="0"/>
              <a:t>РАЗМИЛУВАЊЕ+ ЧУВСТВА = ДЕЈСТВО</a:t>
            </a:r>
          </a:p>
          <a:p>
            <a:pPr marL="285750" indent="-285750">
              <a:buFontTx/>
              <a:buChar char="-"/>
            </a:pPr>
            <a:endParaRPr lang="mk-MK" sz="2400" dirty="0"/>
          </a:p>
          <a:p>
            <a:pPr marL="285750" indent="-285750">
              <a:buFontTx/>
              <a:buChar char="-"/>
            </a:pPr>
            <a:r>
              <a:rPr lang="mk-MK" sz="2400" dirty="0"/>
              <a:t>РАЗМИСЛУВАЊЕ               „ГЛЕДАЊЕ“</a:t>
            </a:r>
          </a:p>
          <a:p>
            <a:pPr marL="285750" indent="-285750">
              <a:buFontTx/>
              <a:buChar char="-"/>
            </a:pPr>
            <a:endParaRPr lang="mk-MK" sz="2400" dirty="0"/>
          </a:p>
          <a:p>
            <a:pPr marL="285750" indent="-285750">
              <a:buFontTx/>
              <a:buChar char="-"/>
            </a:pPr>
            <a:r>
              <a:rPr lang="mk-MK" sz="2400" dirty="0"/>
              <a:t>?? Се обрнува внимание на причините поради кои веруваме во нешто.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36119" y="3771901"/>
            <a:ext cx="364331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36119" y="3933825"/>
            <a:ext cx="364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1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/>
              <a:t>Менување на рамката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1905000"/>
            <a:ext cx="2871787" cy="3558118"/>
          </a:xfrm>
        </p:spPr>
        <p:txBody>
          <a:bodyPr>
            <a:normAutofit fontScale="70000" lnSpcReduction="20000"/>
          </a:bodyPr>
          <a:lstStyle/>
          <a:p>
            <a:r>
              <a:rPr lang="mk-MK" dirty="0"/>
              <a:t>Ова е ужасно!</a:t>
            </a:r>
          </a:p>
          <a:p>
            <a:r>
              <a:rPr lang="mk-MK" dirty="0"/>
              <a:t>Никој не ме сака!</a:t>
            </a:r>
          </a:p>
          <a:p>
            <a:r>
              <a:rPr lang="mk-MK" dirty="0"/>
              <a:t>Не можам да поднесам кога грешам!</a:t>
            </a:r>
          </a:p>
          <a:p>
            <a:r>
              <a:rPr lang="mk-MK" dirty="0"/>
              <a:t>Ова е најлошото што можеше да се случи!</a:t>
            </a:r>
          </a:p>
          <a:p>
            <a:r>
              <a:rPr lang="mk-MK" dirty="0"/>
              <a:t>Требаше да знам!</a:t>
            </a:r>
          </a:p>
          <a:p>
            <a:r>
              <a:rPr lang="mk-MK" dirty="0"/>
              <a:t>Се откажувам!</a:t>
            </a:r>
          </a:p>
          <a:p>
            <a:r>
              <a:rPr lang="mk-MK" dirty="0"/>
              <a:t>Ова не е фер!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07770" y="1905000"/>
            <a:ext cx="2871787" cy="35581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mk-MK" dirty="0"/>
              <a:t>Не е толку лошо!</a:t>
            </a:r>
          </a:p>
          <a:p>
            <a:r>
              <a:rPr lang="mk-MK" dirty="0"/>
              <a:t>Можам ова да го направам!</a:t>
            </a:r>
          </a:p>
          <a:p>
            <a:r>
              <a:rPr lang="mk-MK" dirty="0"/>
              <a:t>Ќе одам чекор по чекор!</a:t>
            </a:r>
          </a:p>
          <a:p>
            <a:r>
              <a:rPr lang="mk-MK" dirty="0"/>
              <a:t>Ќе бидам во ред!</a:t>
            </a:r>
          </a:p>
          <a:p>
            <a:r>
              <a:rPr lang="mk-MK" dirty="0"/>
              <a:t>Ќе размислувам охрабрувачки!</a:t>
            </a:r>
          </a:p>
          <a:p>
            <a:r>
              <a:rPr lang="mk-MK" dirty="0"/>
              <a:t>Можам да се справам со ова!</a:t>
            </a:r>
          </a:p>
        </p:txBody>
      </p:sp>
    </p:spTree>
    <p:extLst>
      <p:ext uri="{BB962C8B-B14F-4D97-AF65-F5344CB8AC3E}">
        <p14:creationId xmlns:p14="http://schemas.microsoft.com/office/powerpoint/2010/main" val="190494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b="1" dirty="0"/>
              <a:t>Фази при решавање на проблем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/>
              <a:t>Идентификувај го проблемот!</a:t>
            </a:r>
          </a:p>
          <a:p>
            <a:r>
              <a:rPr lang="mk-MK" dirty="0"/>
              <a:t>Зошто е тоа проблем?</a:t>
            </a:r>
          </a:p>
          <a:p>
            <a:r>
              <a:rPr lang="mk-MK" dirty="0"/>
              <a:t>Можни решенија.</a:t>
            </a:r>
          </a:p>
          <a:p>
            <a:r>
              <a:rPr lang="mk-MK" dirty="0"/>
              <a:t>Проценка на можните решенија.</a:t>
            </a:r>
          </a:p>
          <a:p>
            <a:r>
              <a:rPr lang="mk-MK" dirty="0"/>
              <a:t>Испробај го решението!</a:t>
            </a:r>
          </a:p>
          <a:p>
            <a:r>
              <a:rPr lang="mk-MK" dirty="0"/>
              <a:t>Процени го ефектот!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87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352000" cy="530127"/>
          </a:xfrm>
        </p:spPr>
        <p:txBody>
          <a:bodyPr>
            <a:normAutofit fontScale="90000"/>
          </a:bodyPr>
          <a:lstStyle/>
          <a:p>
            <a:r>
              <a:rPr lang="ru-RU" dirty="0"/>
              <a:t>Вештини за 21 век и критичко размислување</a:t>
            </a:r>
            <a:br>
              <a:rPr lang="ru-RU" dirty="0"/>
            </a:br>
            <a:r>
              <a:rPr lang="ru-RU" dirty="0"/>
              <a:t>(вебинар)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</p:spPr>
        <p:txBody>
          <a:bodyPr/>
          <a:lstStyle/>
          <a:p>
            <a:r>
              <a:rPr lang="en-GB"/>
              <a:t>www.britishcouncil.org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272DB0D-BDF9-445D-993A-B1C469931908}"/>
              </a:ext>
            </a:extLst>
          </p:cNvPr>
          <p:cNvSpPr txBox="1">
            <a:spLocks/>
          </p:cNvSpPr>
          <p:nvPr/>
        </p:nvSpPr>
        <p:spPr>
          <a:xfrm>
            <a:off x="381000" y="5791200"/>
            <a:ext cx="8352000" cy="530127"/>
          </a:xfrm>
          <a:prstGeom prst="rect">
            <a:avLst/>
          </a:prstGeom>
        </p:spPr>
        <p:txBody>
          <a:bodyPr vert="horz" lIns="72000" tIns="72000" rIns="72000" bIns="7200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mk-MK" dirty="0"/>
              <a:t>Тања Андонова Митревска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720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 smtClean="0"/>
              <a:t>Тања ќе зборува како моментите во семејството поминати заедно можеме да ги искористиме за зајакнување на критичкото размислување.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46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b="1" dirty="0">
                <a:solidFill>
                  <a:srgbClr val="00B050"/>
                </a:solidFill>
              </a:rPr>
              <a:t>Додека разговараме 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mk-MK" sz="2400" dirty="0"/>
              <a:t>Вежби ( игри) со зборови:</a:t>
            </a:r>
          </a:p>
          <a:p>
            <a:pPr marL="0" indent="0">
              <a:buNone/>
            </a:pPr>
            <a:r>
              <a:rPr lang="mk-MK" sz="2400" b="1" dirty="0"/>
              <a:t>1.Ми недостасува буква(глас) од збор</a:t>
            </a:r>
          </a:p>
          <a:p>
            <a:pPr marL="0" indent="0">
              <a:buNone/>
            </a:pPr>
            <a:r>
              <a:rPr lang="mk-MK" sz="2400" dirty="0"/>
              <a:t>- Листа на зборови со испуштени букви(гласови)</a:t>
            </a:r>
          </a:p>
          <a:p>
            <a:pPr marL="0" indent="0">
              <a:buNone/>
            </a:pPr>
            <a:r>
              <a:rPr lang="mk-MK" sz="2400" dirty="0"/>
              <a:t>- Одредување време за изработка</a:t>
            </a:r>
          </a:p>
          <a:p>
            <a:pPr marL="0" indent="0">
              <a:buNone/>
            </a:pPr>
            <a:r>
              <a:rPr lang="mk-MK" sz="2400" b="1" dirty="0"/>
              <a:t>2. Од зборови до нови зборови</a:t>
            </a:r>
          </a:p>
          <a:p>
            <a:pPr>
              <a:buFontTx/>
              <a:buChar char="-"/>
            </a:pPr>
            <a:r>
              <a:rPr lang="mk-MK" sz="2400" dirty="0"/>
              <a:t>Од дадени зборови се создаваат нови зборови</a:t>
            </a:r>
          </a:p>
          <a:p>
            <a:pPr>
              <a:buFontTx/>
              <a:buChar char="-"/>
            </a:pPr>
            <a:r>
              <a:rPr lang="mk-MK" sz="2400" dirty="0"/>
              <a:t>Одредување време за изработка</a:t>
            </a:r>
          </a:p>
          <a:p>
            <a:pPr marL="0" indent="0">
              <a:buNone/>
            </a:pPr>
            <a:r>
              <a:rPr lang="mk-MK" sz="2400" b="1" dirty="0"/>
              <a:t>3. Зборови со исто значење (синоними)</a:t>
            </a:r>
          </a:p>
          <a:p>
            <a:pPr>
              <a:buFontTx/>
              <a:buChar char="-"/>
            </a:pPr>
            <a:r>
              <a:rPr lang="mk-MK" sz="2400" dirty="0"/>
              <a:t>Кој повеќе ќе напише пар на зборови со исто значење?</a:t>
            </a:r>
          </a:p>
          <a:p>
            <a:pPr>
              <a:buFontTx/>
              <a:buChar char="-"/>
            </a:pPr>
            <a:r>
              <a:rPr lang="mk-MK" sz="2400" dirty="0"/>
              <a:t>Одредување време за изработка</a:t>
            </a:r>
          </a:p>
          <a:p>
            <a:pPr>
              <a:buFontTx/>
              <a:buChar char="-"/>
            </a:pPr>
            <a:endParaRPr lang="mk-MK" sz="2400" dirty="0"/>
          </a:p>
        </p:txBody>
      </p:sp>
    </p:spTree>
    <p:extLst>
      <p:ext uri="{BB962C8B-B14F-4D97-AF65-F5344CB8AC3E}">
        <p14:creationId xmlns:p14="http://schemas.microsoft.com/office/powerpoint/2010/main" val="284912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mk-MK" sz="4000" b="1" dirty="0"/>
              <a:t>Додека разговараме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mk-MK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615957"/>
              </p:ext>
            </p:extLst>
          </p:nvPr>
        </p:nvGraphicFramePr>
        <p:xfrm>
          <a:off x="533400" y="2209800"/>
          <a:ext cx="74676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mk-MK" dirty="0"/>
                        <a:t>зборови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dirty="0"/>
                        <a:t>Испуштени гласови/букви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dirty="0"/>
                        <a:t>време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dirty="0"/>
                        <a:t>решение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игме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sz="18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dirty="0"/>
                        <a:t>играме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молниот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sz="18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dirty="0"/>
                        <a:t>мобилниот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расптот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sz="18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dirty="0"/>
                        <a:t>распустот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наставн</a:t>
                      </a:r>
                      <a:r>
                        <a:rPr lang="mk-MK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sz="18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ич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dirty="0"/>
                        <a:t>наставничка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b="1" dirty="0"/>
                        <a:t>симија</a:t>
                      </a:r>
                      <a:endParaRPr lang="en-US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b="1" dirty="0">
                          <a:solidFill>
                            <a:srgbClr val="FFFF00"/>
                          </a:solidFill>
                        </a:rPr>
                        <a:t>пат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dirty="0"/>
                        <a:t>симпатија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604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/>
            <a:r>
              <a:rPr lang="mk-MK" sz="3200" b="1" dirty="0"/>
              <a:t>Додека заеднички гледаме филм,тв емисија ....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mk-MK" sz="2400" dirty="0"/>
          </a:p>
          <a:p>
            <a:pPr marL="0" indent="0">
              <a:buNone/>
            </a:pPr>
            <a:r>
              <a:rPr lang="mk-MK" sz="2400" dirty="0"/>
              <a:t>Разговараме низ прашања,одговори,кажување ставови....</a:t>
            </a:r>
          </a:p>
          <a:p>
            <a:pPr marL="0" indent="0">
              <a:buNone/>
            </a:pPr>
            <a:endParaRPr lang="mk-MK" sz="2400" dirty="0"/>
          </a:p>
          <a:p>
            <a:pPr>
              <a:buFontTx/>
              <a:buChar char="-"/>
            </a:pPr>
            <a:r>
              <a:rPr lang="mk-MK" sz="2400" dirty="0"/>
              <a:t>Колку често се случува ова кај нас?/ Ова е невозможно да се случи.Само на филм го има ова. </a:t>
            </a:r>
          </a:p>
          <a:p>
            <a:pPr>
              <a:buFontTx/>
              <a:buChar char="-"/>
            </a:pPr>
            <a:r>
              <a:rPr lang="mk-MK" sz="2400" dirty="0"/>
              <a:t>Овој глумецов само рецитира.Не знае да глуми/Леле колку добро глуми глумецов.</a:t>
            </a:r>
          </a:p>
          <a:p>
            <a:pPr>
              <a:buFontTx/>
              <a:buChar char="-"/>
            </a:pPr>
            <a:r>
              <a:rPr lang="mk-MK" sz="2400" dirty="0"/>
              <a:t>......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728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mk-MK" sz="3200" b="1" dirty="0"/>
              <a:t>Што кажа </a:t>
            </a:r>
            <a:r>
              <a:rPr lang="en-US" sz="3200" b="1" dirty="0" err="1"/>
              <a:t>Факт</a:t>
            </a:r>
            <a:r>
              <a:rPr lang="mk-MK" sz="3200" b="1" dirty="0"/>
              <a:t> или </a:t>
            </a:r>
            <a:r>
              <a:rPr lang="en-US" sz="3200" b="1" dirty="0" err="1"/>
              <a:t>Мислење</a:t>
            </a:r>
            <a:r>
              <a:rPr lang="mk-MK" sz="3200" b="1" dirty="0"/>
              <a:t>?</a:t>
            </a:r>
            <a:r>
              <a:rPr lang="en-US" sz="32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mk-MK" sz="2400" dirty="0"/>
          </a:p>
          <a:p>
            <a:pPr marL="0" indent="0">
              <a:buNone/>
            </a:pPr>
            <a:endParaRPr lang="mk-MK" sz="2400" dirty="0"/>
          </a:p>
          <a:p>
            <a:r>
              <a:rPr lang="en-US" sz="2400" dirty="0"/>
              <a:t>М</a:t>
            </a:r>
            <a:r>
              <a:rPr lang="mk-MK" sz="2400" dirty="0"/>
              <a:t>атематиката е поинтересна од физиката.</a:t>
            </a:r>
            <a:r>
              <a:rPr lang="en-US" sz="2400" dirty="0"/>
              <a:t> </a:t>
            </a:r>
            <a:endParaRPr lang="mk-MK" sz="2400" dirty="0"/>
          </a:p>
          <a:p>
            <a:r>
              <a:rPr lang="en-US" sz="2400" dirty="0" err="1"/>
              <a:t>Кучињата</a:t>
            </a:r>
            <a:r>
              <a:rPr lang="en-US" sz="2400" dirty="0"/>
              <a:t> </a:t>
            </a:r>
            <a:r>
              <a:rPr lang="en-US" sz="2400" dirty="0" err="1"/>
              <a:t>се</a:t>
            </a:r>
            <a:r>
              <a:rPr lang="en-US" sz="2400" dirty="0"/>
              <a:t> </a:t>
            </a:r>
            <a:r>
              <a:rPr lang="en-US" sz="2400" dirty="0" err="1"/>
              <a:t>подобри</a:t>
            </a:r>
            <a:r>
              <a:rPr lang="en-US" sz="2400" dirty="0"/>
              <a:t> </a:t>
            </a:r>
            <a:r>
              <a:rPr lang="en-US" sz="2400" dirty="0" err="1"/>
              <a:t>миленичиња</a:t>
            </a:r>
            <a:r>
              <a:rPr lang="en-US" sz="2400" dirty="0"/>
              <a:t> </a:t>
            </a:r>
            <a:r>
              <a:rPr lang="en-US" sz="2400" dirty="0" err="1"/>
              <a:t>од</a:t>
            </a:r>
            <a:r>
              <a:rPr lang="en-US" sz="2400" dirty="0"/>
              <a:t> </a:t>
            </a:r>
            <a:r>
              <a:rPr lang="mk-MK" sz="2400" dirty="0"/>
              <a:t>мачињата.</a:t>
            </a:r>
          </a:p>
          <a:p>
            <a:r>
              <a:rPr lang="en-US" sz="2400" dirty="0" err="1"/>
              <a:t>Во</a:t>
            </a:r>
            <a:r>
              <a:rPr lang="en-US" sz="2400" dirty="0"/>
              <a:t> </a:t>
            </a:r>
            <a:r>
              <a:rPr lang="en-US" sz="2400" dirty="0" err="1"/>
              <a:t>светот</a:t>
            </a:r>
            <a:r>
              <a:rPr lang="en-US" sz="2400" dirty="0"/>
              <a:t> </a:t>
            </a:r>
            <a:r>
              <a:rPr lang="en-US" sz="2400" dirty="0" err="1"/>
              <a:t>постојат</a:t>
            </a:r>
            <a:r>
              <a:rPr lang="en-US" sz="2400" dirty="0"/>
              <a:t> </a:t>
            </a:r>
            <a:r>
              <a:rPr lang="en-US" sz="2400" dirty="0" err="1"/>
              <a:t>две</a:t>
            </a:r>
            <a:r>
              <a:rPr lang="en-US" sz="2400" dirty="0"/>
              <a:t> </a:t>
            </a:r>
            <a:r>
              <a:rPr lang="en-US" sz="2400" dirty="0" err="1"/>
              <a:t>држави</a:t>
            </a:r>
            <a:r>
              <a:rPr lang="en-US" sz="2400" dirty="0"/>
              <a:t> </a:t>
            </a:r>
            <a:r>
              <a:rPr lang="en-US" sz="2400" dirty="0" err="1"/>
              <a:t>Кореи</a:t>
            </a:r>
            <a:r>
              <a:rPr lang="mk-MK" sz="2400" dirty="0"/>
              <a:t>.</a:t>
            </a:r>
          </a:p>
          <a:p>
            <a:r>
              <a:rPr lang="mk-MK" sz="2400" dirty="0"/>
              <a:t>Вашиот двор е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некој</a:t>
            </a:r>
            <a:r>
              <a:rPr lang="en-US" sz="2400" dirty="0"/>
              <a:t> </a:t>
            </a:r>
            <a:r>
              <a:rPr lang="en-US" sz="2400" dirty="0" err="1"/>
              <a:t>метар</a:t>
            </a:r>
            <a:r>
              <a:rPr lang="en-US" sz="2400" dirty="0"/>
              <a:t> </a:t>
            </a:r>
            <a:r>
              <a:rPr lang="en-US" sz="2400" dirty="0" err="1"/>
              <a:t>поголем</a:t>
            </a:r>
            <a:r>
              <a:rPr lang="en-US" sz="2400" dirty="0"/>
              <a:t> </a:t>
            </a:r>
            <a:r>
              <a:rPr lang="en-US" sz="2400" dirty="0" err="1"/>
              <a:t>од</a:t>
            </a:r>
            <a:r>
              <a:rPr lang="en-US" sz="2400" dirty="0"/>
              <a:t> </a:t>
            </a:r>
            <a:r>
              <a:rPr lang="mk-MK" sz="2400" dirty="0"/>
              <a:t>нашиот.</a:t>
            </a:r>
          </a:p>
          <a:p>
            <a:r>
              <a:rPr lang="en-US" sz="2400" dirty="0" err="1"/>
              <a:t>Најдлабоката</a:t>
            </a:r>
            <a:r>
              <a:rPr lang="en-US" sz="2400" dirty="0"/>
              <a:t> </a:t>
            </a:r>
            <a:r>
              <a:rPr lang="en-US" sz="2400" dirty="0" err="1"/>
              <a:t>точка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Охридското</a:t>
            </a:r>
            <a:r>
              <a:rPr lang="en-US" sz="2400" dirty="0"/>
              <a:t> </a:t>
            </a:r>
            <a:r>
              <a:rPr lang="en-US" sz="2400" dirty="0" err="1"/>
              <a:t>Езеро</a:t>
            </a:r>
            <a:r>
              <a:rPr lang="en-US" sz="2400" dirty="0"/>
              <a:t> е 288 </a:t>
            </a:r>
            <a:r>
              <a:rPr lang="en-US" sz="2400" dirty="0" err="1"/>
              <a:t>метри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560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 smtClean="0"/>
              <a:t>Бети ќе зборува за важноста на критичкото размислување и решавањето проблеми за зголемување на знаењата и вештините на учениците.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77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mk-MK" sz="3200" b="1" dirty="0"/>
              <a:t>Факти и мислења во постирани објави на социјалните мрежи и портали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mk-MK" sz="2400" dirty="0"/>
          </a:p>
          <a:p>
            <a:pPr marL="0" indent="0">
              <a:buNone/>
            </a:pPr>
            <a:r>
              <a:rPr lang="mk-MK" sz="2400" dirty="0"/>
              <a:t>1.Изберете актуелна објава. </a:t>
            </a:r>
          </a:p>
          <a:p>
            <a:pPr marL="0" indent="0">
              <a:buNone/>
            </a:pPr>
            <a:r>
              <a:rPr lang="mk-MK" sz="2400" dirty="0"/>
              <a:t>2. Прочитајте ја заеднички.</a:t>
            </a:r>
          </a:p>
          <a:p>
            <a:pPr marL="0" indent="0">
              <a:buNone/>
            </a:pPr>
            <a:r>
              <a:rPr lang="mk-MK" sz="2400" dirty="0"/>
              <a:t>3. И вие и Вашето дете одредете ги фактите и мислењата во објавата.</a:t>
            </a:r>
          </a:p>
          <a:p>
            <a:pPr marL="0" indent="0">
              <a:buNone/>
            </a:pPr>
            <a:r>
              <a:rPr lang="mk-MK" sz="2400" dirty="0"/>
              <a:t>4. Дискутирајте!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3757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mk-MK" sz="3200" b="1" dirty="0"/>
              <a:t>Предлог за дискусија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t="9375" r="12152" b="9636"/>
          <a:stretch/>
        </p:blipFill>
        <p:spPr bwMode="auto">
          <a:xfrm>
            <a:off x="535178" y="1676400"/>
            <a:ext cx="793384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41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352000" cy="530127"/>
          </a:xfrm>
        </p:spPr>
        <p:txBody>
          <a:bodyPr>
            <a:normAutofit fontScale="90000"/>
          </a:bodyPr>
          <a:lstStyle/>
          <a:p>
            <a:r>
              <a:rPr lang="ru-RU" dirty="0"/>
              <a:t>Вештини за 21 век и критичко размислување</a:t>
            </a:r>
            <a:br>
              <a:rPr lang="ru-RU" dirty="0"/>
            </a:br>
            <a:r>
              <a:rPr lang="ru-RU" dirty="0"/>
              <a:t>(вебинар)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</p:spPr>
        <p:txBody>
          <a:bodyPr/>
          <a:lstStyle/>
          <a:p>
            <a:r>
              <a:rPr lang="en-GB"/>
              <a:t>www.britishcouncil.org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272DB0D-BDF9-445D-993A-B1C469931908}"/>
              </a:ext>
            </a:extLst>
          </p:cNvPr>
          <p:cNvSpPr txBox="1">
            <a:spLocks/>
          </p:cNvSpPr>
          <p:nvPr/>
        </p:nvSpPr>
        <p:spPr>
          <a:xfrm>
            <a:off x="381000" y="5791200"/>
            <a:ext cx="8352000" cy="530127"/>
          </a:xfrm>
          <a:prstGeom prst="rect">
            <a:avLst/>
          </a:prstGeom>
        </p:spPr>
        <p:txBody>
          <a:bodyPr vert="horz" lIns="72000" tIns="72000" rIns="72000" bIns="7200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mk-MK" dirty="0"/>
              <a:t>Олга Самарџиќ Јанкова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435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 smtClean="0"/>
              <a:t>Олга ќе зборува </a:t>
            </a:r>
            <a:r>
              <a:rPr lang="mk-MK" smtClean="0"/>
              <a:t>како </a:t>
            </a:r>
            <a:r>
              <a:rPr lang="mk-MK" smtClean="0"/>
              <a:t>технологијата </a:t>
            </a:r>
            <a:r>
              <a:rPr lang="mk-MK" dirty="0" smtClean="0"/>
              <a:t>може да се искористи за развивање на критичкото размислување и решавањето проблеми.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46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mk-MK" sz="6000" b="1" dirty="0"/>
              <a:t>Погоди .... преку симболи и емотикони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75250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1522" y="5029200"/>
            <a:ext cx="2797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Шпанија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https://kvizovi.crnobelo.mk/quiz/uploads/1550233518/questions/001550233518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383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5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vizovi.crnobelo.mk/quiz/uploads/1550233518/questions/00155023351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" y="609601"/>
            <a:ext cx="9144000" cy="38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29820" y="5029200"/>
            <a:ext cx="3260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Германија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98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0368" y="5029200"/>
            <a:ext cx="2319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Индија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8" name="Picture 4" descr="https://kvizovi.crnobelo.mk/quiz/uploads/1550233518/questions/001550233518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8200"/>
            <a:ext cx="909204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6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7165" y="5029200"/>
            <a:ext cx="2326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Бразил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https://kvizovi.crnobelo.mk/quiz/uploads/1550233518/questions/001550233518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4800"/>
            <a:ext cx="909204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0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9566" y="5029200"/>
            <a:ext cx="3301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Холандија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https://kvizovi.crnobelo.mk/quiz/uploads/1550233518/questions/001550233518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3400"/>
            <a:ext cx="909204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330200"/>
            <a:ext cx="8763000" cy="584200"/>
          </a:xfrm>
        </p:spPr>
        <p:txBody>
          <a:bodyPr>
            <a:noAutofit/>
          </a:bodyPr>
          <a:lstStyle/>
          <a:p>
            <a:pPr eaLnBrk="1" hangingPunct="1"/>
            <a:r>
              <a:rPr lang="mk-MK" altLang="mk-MK" sz="4000" b="1" dirty="0"/>
              <a:t>Клучни компетенции</a:t>
            </a:r>
            <a:r>
              <a:rPr lang="sr-Latn-CS" altLang="mk-MK" sz="4000" b="1" dirty="0"/>
              <a:t/>
            </a:r>
            <a:br>
              <a:rPr lang="sr-Latn-CS" altLang="mk-MK" sz="4000" b="1" dirty="0"/>
            </a:br>
            <a:endParaRPr lang="en-US" altLang="mk-MK" sz="4000" b="1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mk-MK" altLang="mk-MK" sz="2400" dirty="0"/>
              <a:t>Компетенција за писменост</a:t>
            </a:r>
            <a:endParaRPr lang="en-US" altLang="mk-MK" sz="2400" dirty="0"/>
          </a:p>
          <a:p>
            <a:r>
              <a:rPr lang="mk-MK" altLang="mk-MK" sz="2400" dirty="0"/>
              <a:t>Јазична компетенција</a:t>
            </a:r>
            <a:endParaRPr lang="en-US" altLang="mk-MK" sz="2400" dirty="0"/>
          </a:p>
          <a:p>
            <a:r>
              <a:rPr lang="mk-MK" altLang="mk-MK" sz="2400" dirty="0"/>
              <a:t>Математичка компетенција и компетенции за наука, технологија и инженерство</a:t>
            </a:r>
            <a:endParaRPr lang="en-US" altLang="mk-MK" sz="2400" dirty="0"/>
          </a:p>
          <a:p>
            <a:r>
              <a:rPr lang="mk-MK" altLang="mk-MK" sz="2400" dirty="0"/>
              <a:t>Дигитална компетенција</a:t>
            </a:r>
            <a:endParaRPr lang="en-US" altLang="mk-MK" sz="2400" dirty="0"/>
          </a:p>
          <a:p>
            <a:r>
              <a:rPr lang="mk-MK" altLang="mk-MK" sz="2400" dirty="0"/>
              <a:t>Лични и општествени компетенции и компетенција за учење</a:t>
            </a:r>
          </a:p>
          <a:p>
            <a:r>
              <a:rPr lang="mk-MK" altLang="mk-MK" sz="2400" dirty="0"/>
              <a:t>Граѓанска компетенција</a:t>
            </a:r>
            <a:endParaRPr lang="en-US" altLang="mk-MK" sz="2400" dirty="0"/>
          </a:p>
          <a:p>
            <a:r>
              <a:rPr lang="mk-MK" altLang="mk-MK" sz="2400" dirty="0"/>
              <a:t>Претприемачка компетенција</a:t>
            </a:r>
            <a:endParaRPr lang="en-US" altLang="mk-MK" sz="2400" dirty="0"/>
          </a:p>
          <a:p>
            <a:r>
              <a:rPr lang="mk-MK" altLang="mk-MK" sz="2400" dirty="0"/>
              <a:t>Компетенција за културолошка свесност и изразување</a:t>
            </a:r>
            <a:endParaRPr lang="sr-Latn-CS" altLang="mk-MK" sz="2400" dirty="0"/>
          </a:p>
        </p:txBody>
      </p:sp>
    </p:spTree>
    <p:extLst>
      <p:ext uri="{BB962C8B-B14F-4D97-AF65-F5344CB8AC3E}">
        <p14:creationId xmlns:p14="http://schemas.microsoft.com/office/powerpoint/2010/main" val="1919173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4709" y="5029200"/>
            <a:ext cx="3671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Швајцарија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https://kvizovi.crnobelo.mk/quiz/uploads/1550233518/questions/001550233518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533400"/>
            <a:ext cx="909204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3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9544" y="5029200"/>
            <a:ext cx="2781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Австрија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 descr="https://kvizovi.crnobelo.mk/quiz/uploads/1550233518/questions/001550233518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09204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5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5220" y="5029200"/>
            <a:ext cx="2070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Русија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https://kvizovi.crnobelo.mk/quiz/uploads/1550233518/questions/001550233518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09204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r>
              <a:rPr lang="en-US" dirty="0" smtClean="0"/>
              <a:t> </a:t>
            </a:r>
            <a:r>
              <a:rPr lang="mk-MK" dirty="0" smtClean="0"/>
              <a:t>видеа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2" y="1676400"/>
            <a:ext cx="894516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832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r>
              <a:rPr lang="en-US" dirty="0" smtClean="0"/>
              <a:t> </a:t>
            </a:r>
            <a:r>
              <a:rPr lang="mk-MK" dirty="0" smtClean="0"/>
              <a:t>видеа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" y="1752600"/>
            <a:ext cx="894517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5535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r>
              <a:rPr lang="en-US" dirty="0" smtClean="0"/>
              <a:t> </a:t>
            </a:r>
            <a:r>
              <a:rPr lang="mk-MK" dirty="0" smtClean="0"/>
              <a:t>видеа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2" y="1752600"/>
            <a:ext cx="894516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876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Игри за бегство</a:t>
            </a:r>
            <a:br>
              <a:rPr lang="mk-MK" dirty="0"/>
            </a:br>
            <a:r>
              <a:rPr lang="en-US" dirty="0"/>
              <a:t>Escape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mk-MK" dirty="0"/>
              <a:t>Игри</a:t>
            </a:r>
            <a:r>
              <a:rPr lang="ru-RU" dirty="0"/>
              <a:t> за бегство </a:t>
            </a:r>
            <a:r>
              <a:rPr lang="ru-RU" dirty="0" smtClean="0"/>
              <a:t>се игри </a:t>
            </a:r>
            <a:r>
              <a:rPr lang="ru-RU" dirty="0"/>
              <a:t>во </a:t>
            </a:r>
            <a:r>
              <a:rPr lang="ru-RU" dirty="0" smtClean="0"/>
              <a:t>кои </a:t>
            </a:r>
            <a:r>
              <a:rPr lang="mk-MK" dirty="0"/>
              <a:t>еден </a:t>
            </a:r>
            <a:r>
              <a:rPr lang="mk-MK" dirty="0" smtClean="0"/>
              <a:t>или </a:t>
            </a:r>
            <a:r>
              <a:rPr lang="mk-MK" dirty="0"/>
              <a:t>повеќе </a:t>
            </a:r>
            <a:r>
              <a:rPr lang="ru-RU" dirty="0"/>
              <a:t>играчи соработуваат, откриваат траги, решаваат загатки и извршуваат задачи во една или повеќе простории, постигнуваат одредена цел и понекогаш со ограничено време. Целта е да се најде излез.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41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Пример</a:t>
            </a:r>
            <a:r>
              <a:rPr lang="en-US" dirty="0" smtClean="0"/>
              <a:t> – </a:t>
            </a:r>
            <a:r>
              <a:rPr lang="mk-MK" dirty="0" smtClean="0"/>
              <a:t>математика</a:t>
            </a:r>
            <a:endParaRPr lang="en-US" dirty="0"/>
          </a:p>
        </p:txBody>
      </p:sp>
      <p:sp>
        <p:nvSpPr>
          <p:cNvPr id="4" name="AutoShape 2" descr="Screenshot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Screenshot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Screenshot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Screenshot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/>
          <a:stretch/>
        </p:blipFill>
        <p:spPr bwMode="auto">
          <a:xfrm>
            <a:off x="0" y="1828799"/>
            <a:ext cx="2971800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Screenshot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/>
          <a:stretch/>
        </p:blipFill>
        <p:spPr bwMode="auto">
          <a:xfrm>
            <a:off x="2985052" y="1824037"/>
            <a:ext cx="2958032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8"/>
          <a:stretch/>
        </p:blipFill>
        <p:spPr bwMode="auto">
          <a:xfrm>
            <a:off x="5943601" y="1828798"/>
            <a:ext cx="3200400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6704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8991600" cy="1143000"/>
          </a:xfrm>
        </p:spPr>
        <p:txBody>
          <a:bodyPr>
            <a:noAutofit/>
          </a:bodyPr>
          <a:lstStyle/>
          <a:p>
            <a:r>
              <a:rPr lang="mk-MK" sz="3800" dirty="0" smtClean="0"/>
              <a:t>Пример –  соба со секојдневни предмети</a:t>
            </a:r>
            <a:endParaRPr lang="en-US" sz="3800" dirty="0"/>
          </a:p>
        </p:txBody>
      </p:sp>
      <p:sp>
        <p:nvSpPr>
          <p:cNvPr id="4" name="AutoShape 2" descr="Screenshot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Screenshot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Screenshot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Screenshot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Screenshot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3999" cy="5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6809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Пример – Авантура </a:t>
            </a:r>
            <a:br>
              <a:rPr lang="mk-MK" dirty="0" smtClean="0"/>
            </a:br>
            <a:r>
              <a:rPr lang="mk-MK" dirty="0" smtClean="0"/>
              <a:t>(Изгубената пирамида) </a:t>
            </a:r>
            <a:endParaRPr lang="en-US" dirty="0"/>
          </a:p>
        </p:txBody>
      </p:sp>
      <p:sp>
        <p:nvSpPr>
          <p:cNvPr id="4" name="AutoShape 2" descr="Screenshot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Screenshot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8900"/>
            <a:ext cx="9144000" cy="513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15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A1657E-1654-410F-906A-53BFA9BC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mk-MK" b="1" dirty="0"/>
              <a:t>ОСНОВНИ ВЕШТИНИ</a:t>
            </a:r>
            <a:endParaRPr lang="en-GB" b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AC32D2-630A-47A6-80C4-CF430D51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087120"/>
            <a:ext cx="8208000" cy="523747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Шест основни вештини се издвојуваат како клучни за развојот на поединците кои се подготвени да се соочат со предизвиците на глобално поврзаниот свет.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45C06BD-DA75-43DB-9F55-5FD7AFE7B2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BE1D8E-18A6-4CE8-B707-FDE6185B8C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="" xmlns:a16="http://schemas.microsoft.com/office/drawing/2014/main" id="{F4000A8B-66F0-4C6F-A3E3-05CD3DA696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5803" y="978554"/>
            <a:ext cx="548196" cy="548196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5848AD4D-8CA6-4C57-B53F-7D4A41919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323934"/>
              </p:ext>
            </p:extLst>
          </p:nvPr>
        </p:nvGraphicFramePr>
        <p:xfrm>
          <a:off x="1509646" y="2209800"/>
          <a:ext cx="6338954" cy="3960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05897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mk-MK" sz="3600" dirty="0" smtClean="0"/>
              <a:t>Пример </a:t>
            </a:r>
            <a:r>
              <a:rPr lang="en-US" sz="3600" dirty="0" smtClean="0"/>
              <a:t>- </a:t>
            </a:r>
            <a:r>
              <a:rPr lang="en-US" sz="3600" dirty="0" err="1" smtClean="0"/>
              <a:t>Frostrune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mk-MK" sz="3600" dirty="0" smtClean="0"/>
              <a:t>Историска авантура од времето на Викинзите</a:t>
            </a:r>
            <a:endParaRPr lang="en-US" sz="3600" dirty="0"/>
          </a:p>
        </p:txBody>
      </p:sp>
      <p:sp>
        <p:nvSpPr>
          <p:cNvPr id="4" name="AutoShape 2" descr="Screenshot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Screenshot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Screenshot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8" b="6548"/>
          <a:stretch/>
        </p:blipFill>
        <p:spPr bwMode="auto">
          <a:xfrm>
            <a:off x="0" y="1944912"/>
            <a:ext cx="914938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9016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971800" y="1371600"/>
          <a:ext cx="60960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mk-MK" sz="3600" b="1" dirty="0"/>
              <a:t>По две недели, ќе запомниме .....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5267325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mk-MK" sz="3200" dirty="0"/>
              <a:t>10% од она што сме прочитале</a:t>
            </a:r>
          </a:p>
          <a:p>
            <a:pPr marL="0" indent="0">
              <a:lnSpc>
                <a:spcPct val="150000"/>
              </a:lnSpc>
            </a:pPr>
            <a:r>
              <a:rPr lang="mk-MK" sz="3200" dirty="0"/>
              <a:t>20% од она што сме слушнале</a:t>
            </a:r>
          </a:p>
          <a:p>
            <a:pPr marL="0" indent="0">
              <a:lnSpc>
                <a:spcPct val="150000"/>
              </a:lnSpc>
            </a:pPr>
            <a:r>
              <a:rPr lang="mk-MK" sz="3200" dirty="0"/>
              <a:t>30% од она што сме виделе</a:t>
            </a:r>
          </a:p>
          <a:p>
            <a:pPr marL="0" indent="0">
              <a:lnSpc>
                <a:spcPct val="150000"/>
              </a:lnSpc>
            </a:pPr>
            <a:r>
              <a:rPr lang="mk-MK" sz="3200" dirty="0"/>
              <a:t>50% од она што сме виделе и слушнале</a:t>
            </a:r>
          </a:p>
          <a:p>
            <a:pPr marL="0" indent="0">
              <a:lnSpc>
                <a:spcPct val="150000"/>
              </a:lnSpc>
            </a:pPr>
            <a:r>
              <a:rPr lang="mk-MK" sz="3200" dirty="0"/>
              <a:t>70% од она што сме кажале</a:t>
            </a:r>
          </a:p>
          <a:p>
            <a:pPr marL="0" indent="0">
              <a:lnSpc>
                <a:spcPct val="150000"/>
              </a:lnSpc>
            </a:pPr>
            <a:r>
              <a:rPr lang="mk-MK" sz="3200" dirty="0"/>
              <a:t>90% од она што сме кажале и направиле</a:t>
            </a:r>
          </a:p>
          <a:p>
            <a:pPr marL="0" indent="0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566B-C148-4B65-A667-5511321CDC73}" type="slidenum">
              <a:rPr lang="en-US" altLang="en-US" smtClean="0">
                <a:solidFill>
                  <a:prstClr val="white"/>
                </a:solidFill>
              </a:rPr>
              <a:pPr/>
              <a:t>51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3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827584" y="1700808"/>
            <a:ext cx="7560840" cy="38164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mk-MK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Што го прави размислувањето критичко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? </a:t>
            </a:r>
            <a:r>
              <a:rPr lang="mk-MK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Треба да биде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: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mk-MK" sz="2000" b="1" dirty="0">
                <a:solidFill>
                  <a:schemeClr val="dk1"/>
                </a:solidFill>
                <a:ea typeface="Arial"/>
              </a:rPr>
              <a:t>е</a:t>
            </a:r>
            <a:r>
              <a:rPr lang="mk-MK" sz="2000" b="1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фективно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– </a:t>
            </a:r>
            <a:r>
              <a:rPr lang="mk-MK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избегнување на вообичаени грешки како еднострано гледање на проблемот, неземање</a:t>
            </a:r>
            <a:r>
              <a:rPr lang="mk-MK" sz="20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 во предвид на нови факти со кои се негираат нашите идеи, </a:t>
            </a:r>
            <a:r>
              <a:rPr lang="mk-MK" sz="2000" dirty="0">
                <a:solidFill>
                  <a:schemeClr val="dk1"/>
                </a:solidFill>
                <a:ea typeface="Arial"/>
              </a:rPr>
              <a:t>резонирање со чувства</a:t>
            </a:r>
            <a:r>
              <a:rPr lang="en-US" sz="2000" dirty="0">
                <a:solidFill>
                  <a:schemeClr val="dk1"/>
                </a:solidFill>
                <a:ea typeface="Arial"/>
              </a:rPr>
              <a:t>,</a:t>
            </a:r>
            <a:r>
              <a:rPr lang="mk-MK" sz="2000" dirty="0">
                <a:solidFill>
                  <a:schemeClr val="dk1"/>
                </a:solidFill>
                <a:ea typeface="Arial"/>
              </a:rPr>
              <a:t> а не со логика, моменти кога тврдењата не се поддржани со докази итн. 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mk-MK" sz="2000" b="1" dirty="0">
                <a:solidFill>
                  <a:schemeClr val="dk1"/>
                </a:solidFill>
                <a:ea typeface="Arial"/>
              </a:rPr>
              <a:t>о</a:t>
            </a:r>
            <a:r>
              <a:rPr lang="mk-MK" sz="2000" b="1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ригинално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– </a:t>
            </a:r>
            <a:r>
              <a:rPr lang="mk-MK" sz="2000" dirty="0">
                <a:solidFill>
                  <a:schemeClr val="dk1"/>
                </a:solidFill>
                <a:ea typeface="Arial"/>
              </a:rPr>
              <a:t>не можеме да се сетиме на решение што е доволно слично за да не води 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mk-MK" sz="2000" b="1" dirty="0">
                <a:solidFill>
                  <a:schemeClr val="dk1"/>
                </a:solidFill>
                <a:ea typeface="Arial"/>
              </a:rPr>
              <a:t>само-насочено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–</a:t>
            </a:r>
            <a:r>
              <a:rPr lang="mk-MK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 </a:t>
            </a:r>
            <a:r>
              <a:rPr lang="mk-MK" sz="20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самостојно размислување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.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mk-MK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Извор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: Willingham</a:t>
            </a:r>
            <a:r>
              <a:rPr lang="en-US" sz="2000" dirty="0">
                <a:solidFill>
                  <a:schemeClr val="dk1"/>
                </a:solidFill>
                <a:ea typeface="Arial"/>
              </a:rPr>
              <a:t>: Critical Thinking: Why is it so hard to teach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, 2007.</a:t>
            </a:r>
          </a:p>
        </p:txBody>
      </p:sp>
      <p:sp>
        <p:nvSpPr>
          <p:cNvPr id="6" name="Shape 378"/>
          <p:cNvSpPr txBox="1">
            <a:spLocks noGrp="1"/>
          </p:cNvSpPr>
          <p:nvPr>
            <p:ph type="title"/>
          </p:nvPr>
        </p:nvSpPr>
        <p:spPr>
          <a:xfrm>
            <a:off x="539552" y="637231"/>
            <a:ext cx="8229600" cy="6581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dk2"/>
              </a:buClr>
              <a:buSzPct val="25000"/>
            </a:pPr>
            <a:r>
              <a:rPr lang="mk-MK" altLang="en-US" b="1" kern="1200" dirty="0"/>
              <a:t>Критичко размислување: дефиниција</a:t>
            </a:r>
            <a:endParaRPr lang="en-US" altLang="en-US" b="1" kern="12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379473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8775700" cy="955675"/>
          </a:xfrm>
        </p:spPr>
        <p:txBody>
          <a:bodyPr>
            <a:noAutofit/>
          </a:bodyPr>
          <a:lstStyle/>
          <a:p>
            <a:pPr eaLnBrk="1" hangingPunct="1"/>
            <a:r>
              <a:rPr lang="mk-MK" altLang="mk-MK" sz="3300" b="1" dirty="0"/>
              <a:t>Зошто меѓународните студии се важни за нас?</a:t>
            </a:r>
            <a:r>
              <a:rPr lang="sr-Latn-CS" altLang="mk-MK" sz="3300" b="1" dirty="0"/>
              <a:t/>
            </a:r>
            <a:br>
              <a:rPr lang="sr-Latn-CS" altLang="mk-MK" sz="3300" b="1" dirty="0"/>
            </a:br>
            <a:endParaRPr lang="en-US" altLang="mk-MK" sz="3300" b="1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15900" y="1676400"/>
            <a:ext cx="8686800" cy="4525963"/>
          </a:xfrm>
        </p:spPr>
        <p:txBody>
          <a:bodyPr/>
          <a:lstStyle/>
          <a:p>
            <a:pPr eaLnBrk="1" hangingPunct="1"/>
            <a:r>
              <a:rPr lang="mk-MK" altLang="mk-MK" sz="2400" dirty="0"/>
              <a:t>Сегашниве генерации се школуваат да бидат граѓани на ЕУ и затоа е важно да се знае кои се светските трендови и колку образованието ги подготвува младите луѓе за иднина.</a:t>
            </a:r>
            <a:endParaRPr lang="en-US" altLang="mk-MK" sz="2400" dirty="0"/>
          </a:p>
          <a:p>
            <a:pPr eaLnBrk="1" hangingPunct="1"/>
            <a:r>
              <a:rPr lang="mk-MK" altLang="mk-MK" sz="2400" dirty="0"/>
              <a:t>Покажува во која мера образовниот систем го поддржува развојот на економијата и општеството.</a:t>
            </a:r>
          </a:p>
          <a:p>
            <a:pPr eaLnBrk="1" hangingPunct="1"/>
            <a:r>
              <a:rPr lang="mk-MK" altLang="mk-MK" sz="2400" dirty="0"/>
              <a:t>Претставуваат референтен извештај за квалитетот на образованието.</a:t>
            </a:r>
            <a:endParaRPr lang="en-US" altLang="mk-MK" sz="2400" dirty="0"/>
          </a:p>
          <a:p>
            <a:pPr eaLnBrk="1" hangingPunct="1"/>
            <a:r>
              <a:rPr lang="mk-MK" altLang="mk-MK" sz="2400" dirty="0"/>
              <a:t>Претставуваат званичен инструмент за мерење на некои ЕУ индикатори.</a:t>
            </a:r>
            <a:endParaRPr lang="sr-Latn-CS" altLang="mk-MK" sz="2400" dirty="0"/>
          </a:p>
        </p:txBody>
      </p:sp>
    </p:spTree>
    <p:extLst>
      <p:ext uri="{BB962C8B-B14F-4D97-AF65-F5344CB8AC3E}">
        <p14:creationId xmlns:p14="http://schemas.microsoft.com/office/powerpoint/2010/main" val="272260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14192"/>
            <a:ext cx="8420100" cy="57160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 fontScale="90000"/>
          </a:bodyPr>
          <a:lstStyle/>
          <a:p>
            <a:pPr eaLnBrk="1" hangingPunct="1"/>
            <a:r>
              <a:rPr lang="mk-MK" altLang="mk-MK" b="1" dirty="0"/>
              <a:t>Учество во меѓународни студии</a:t>
            </a:r>
            <a:endParaRPr lang="en-GB" altLang="mk-MK" b="1" dirty="0"/>
          </a:p>
        </p:txBody>
      </p:sp>
      <p:pic>
        <p:nvPicPr>
          <p:cNvPr id="4" name="Picture 4" descr="PROBLE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149725"/>
            <a:ext cx="24669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581025" y="1728788"/>
            <a:ext cx="3168650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k-MK" sz="2400" b="1" dirty="0">
                <a:latin typeface="Trebuchet MS" pitchFamily="34" charset="0"/>
              </a:rPr>
              <a:t>TIMSS-R 1999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k-MK" sz="2400" b="1" dirty="0">
                <a:latin typeface="Trebuchet MS" pitchFamily="34" charset="0"/>
              </a:rPr>
              <a:t>TIMSS 2003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k-MK" sz="2400" b="1" dirty="0">
                <a:latin typeface="Trebuchet MS" pitchFamily="34" charset="0"/>
              </a:rPr>
              <a:t>TIMSS 2011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k-MK" sz="2400" b="1" dirty="0">
                <a:latin typeface="Trebuchet MS" pitchFamily="34" charset="0"/>
              </a:rPr>
              <a:t>TIMSS 2019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mk-MK" sz="2400" b="1" dirty="0"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k-MK" sz="2400" b="1" dirty="0">
                <a:latin typeface="Trebuchet MS" pitchFamily="34" charset="0"/>
              </a:rPr>
              <a:t>PIRLS 2001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k-MK" sz="2400" b="1" dirty="0">
                <a:latin typeface="Trebuchet MS" pitchFamily="34" charset="0"/>
              </a:rPr>
              <a:t>PIRLS 2006</a:t>
            </a:r>
            <a:r>
              <a:rPr lang="en-GB" altLang="mk-MK" sz="2400" b="1" dirty="0">
                <a:latin typeface="Trebuchet MS" pitchFamily="34" charset="0"/>
              </a:rPr>
              <a:t> </a:t>
            </a:r>
            <a:endParaRPr lang="mk-MK" altLang="mk-MK" sz="2400" b="1" dirty="0"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k-MK" sz="2400" b="1" dirty="0">
                <a:latin typeface="Trebuchet MS" pitchFamily="34" charset="0"/>
              </a:rPr>
              <a:t>PIRLS 20</a:t>
            </a:r>
            <a:r>
              <a:rPr lang="mk-MK" altLang="mk-MK" sz="2400" b="1" dirty="0">
                <a:latin typeface="Trebuchet MS" pitchFamily="34" charset="0"/>
              </a:rPr>
              <a:t>21</a:t>
            </a:r>
            <a:endParaRPr lang="en-GB" altLang="mk-MK" sz="2400" b="1" dirty="0"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mk-MK" sz="2400" b="1" dirty="0">
              <a:solidFill>
                <a:schemeClr val="accent2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mk-MK" sz="2400" b="1" dirty="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4583113" y="205105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k-MK" sz="2400" b="1">
                <a:solidFill>
                  <a:srgbClr val="C00000"/>
                </a:solidFill>
                <a:latin typeface="Trebuchet MS" pitchFamily="34" charset="0"/>
              </a:rPr>
              <a:t>PISA Plus2000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k-MK" sz="2400" b="1">
                <a:solidFill>
                  <a:srgbClr val="C00000"/>
                </a:solidFill>
                <a:latin typeface="Trebuchet MS" pitchFamily="34" charset="0"/>
              </a:rPr>
              <a:t>PISA 2015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k-MK" sz="2400" b="1">
                <a:solidFill>
                  <a:srgbClr val="C00000"/>
                </a:solidFill>
                <a:latin typeface="Trebuchet MS" pitchFamily="34" charset="0"/>
              </a:rPr>
              <a:t>PISA 201</a:t>
            </a:r>
            <a:r>
              <a:rPr lang="mk-MK" altLang="mk-MK" sz="2400" b="1">
                <a:solidFill>
                  <a:srgbClr val="C00000"/>
                </a:solidFill>
                <a:latin typeface="Trebuchet MS" pitchFamily="34" charset="0"/>
              </a:rPr>
              <a:t>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k-MK" sz="2400" b="1">
                <a:solidFill>
                  <a:srgbClr val="C00000"/>
                </a:solidFill>
                <a:latin typeface="Trebuchet MS" pitchFamily="34" charset="0"/>
              </a:rPr>
              <a:t>PISA 20</a:t>
            </a:r>
            <a:r>
              <a:rPr lang="mk-MK" altLang="mk-MK" sz="2400" b="1">
                <a:solidFill>
                  <a:srgbClr val="C00000"/>
                </a:solidFill>
                <a:latin typeface="Trebuchet MS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7486291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990600" y="46037"/>
            <a:ext cx="70866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GB" altLang="fr-FR" sz="4000" b="1" dirty="0"/>
              <a:t>PISA 201</a:t>
            </a:r>
            <a:r>
              <a:rPr lang="mk-MK" altLang="fr-FR" sz="4000" b="1" dirty="0"/>
              <a:t>8</a:t>
            </a:r>
            <a:r>
              <a:rPr lang="en-GB" altLang="fr-FR" sz="4000" b="1" dirty="0"/>
              <a:t> </a:t>
            </a:r>
            <a:endParaRPr lang="fr-FR" altLang="fr-FR" sz="4000" b="1" dirty="0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381000" y="5638800"/>
            <a:ext cx="83058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3399"/>
              </a:buClr>
              <a:buFont typeface="Wingdings" panose="05000000000000000000" pitchFamily="2" charset="2"/>
              <a:buNone/>
            </a:pPr>
            <a:r>
              <a:rPr lang="en-GB" altLang="mk-MK" sz="1800">
                <a:solidFill>
                  <a:srgbClr val="012457"/>
                </a:solidFill>
              </a:rPr>
              <a:t>OECD member countries</a:t>
            </a:r>
          </a:p>
          <a:p>
            <a:pPr>
              <a:spcBef>
                <a:spcPct val="50000"/>
              </a:spcBef>
              <a:buClr>
                <a:srgbClr val="003399"/>
              </a:buClr>
              <a:buFont typeface="Wingdings" panose="05000000000000000000" pitchFamily="2" charset="2"/>
              <a:buNone/>
            </a:pPr>
            <a:r>
              <a:rPr lang="en-US" altLang="mk-MK" sz="1800">
                <a:solidFill>
                  <a:srgbClr val="004F9E"/>
                </a:solidFill>
              </a:rPr>
              <a:t>Partner countries and economies in PISA 2018</a:t>
            </a:r>
          </a:p>
          <a:p>
            <a:pPr>
              <a:spcBef>
                <a:spcPct val="50000"/>
              </a:spcBef>
              <a:buClr>
                <a:srgbClr val="003399"/>
              </a:buClr>
              <a:buFont typeface="Wingdings" panose="05000000000000000000" pitchFamily="2" charset="2"/>
              <a:buNone/>
            </a:pPr>
            <a:r>
              <a:rPr lang="en-US" altLang="mk-MK" sz="1800">
                <a:solidFill>
                  <a:srgbClr val="66CCFF"/>
                </a:solidFill>
              </a:rPr>
              <a:t>Partner countries and economies in previous cycles</a:t>
            </a:r>
            <a:endParaRPr lang="en-GB" altLang="mk-MK" sz="1800">
              <a:solidFill>
                <a:srgbClr val="66CCFF"/>
              </a:solidFill>
            </a:endParaRP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2349500" y="1443038"/>
            <a:ext cx="45085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mk-MK" altLang="en-US"/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381000" y="1066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k-MK" altLang="mk-MK"/>
              <a:t>79 држави од цел свет</a:t>
            </a: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3200"/>
            <a:ext cx="91440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53622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1493</Words>
  <Application>Microsoft Office PowerPoint</Application>
  <PresentationFormat>On-screen Show (4:3)</PresentationFormat>
  <Paragraphs>322</Paragraphs>
  <Slides>51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УЧИЛИШТА  НА 21-ОТ ВЕК</vt:lpstr>
      <vt:lpstr>Вештини за 21 век и критичко размислување (вебинар)</vt:lpstr>
      <vt:lpstr>PowerPoint Presentation</vt:lpstr>
      <vt:lpstr>Клучни компетенции </vt:lpstr>
      <vt:lpstr>ОСНОВНИ ВЕШТИНИ</vt:lpstr>
      <vt:lpstr>Критичко размислување: дефиниција</vt:lpstr>
      <vt:lpstr>Зошто меѓународните студии се важни за нас? </vt:lpstr>
      <vt:lpstr>Учество во меѓународни студии</vt:lpstr>
      <vt:lpstr>PISA 2018 </vt:lpstr>
      <vt:lpstr>Резултати од PISA</vt:lpstr>
      <vt:lpstr>Резултати од PISA 2018</vt:lpstr>
      <vt:lpstr>Резултати од PISA 2018</vt:lpstr>
      <vt:lpstr>Пример задачи ПИСА</vt:lpstr>
      <vt:lpstr>PowerPoint Presentation</vt:lpstr>
      <vt:lpstr>Вештини за 21 век и критичко размислување (вебинар)</vt:lpstr>
      <vt:lpstr>PowerPoint Presentation</vt:lpstr>
      <vt:lpstr>Перспектива</vt:lpstr>
      <vt:lpstr>Карактеристики на перспективите</vt:lpstr>
      <vt:lpstr>Перспективите во процесот на решавање на проблеми</vt:lpstr>
      <vt:lpstr>Во туѓи чевли</vt:lpstr>
      <vt:lpstr> </vt:lpstr>
      <vt:lpstr>Менување на рамката</vt:lpstr>
      <vt:lpstr>Фази при решавање на проблем</vt:lpstr>
      <vt:lpstr>Вештини за 21 век и критичко размислување (вебинар)</vt:lpstr>
      <vt:lpstr>PowerPoint Presentation</vt:lpstr>
      <vt:lpstr>Додека разговараме </vt:lpstr>
      <vt:lpstr>Додека разговараме</vt:lpstr>
      <vt:lpstr>Додека заеднички гледаме филм,тв емисија ....</vt:lpstr>
      <vt:lpstr>Што кажа Факт или Мислење? </vt:lpstr>
      <vt:lpstr>Факти и мислења во постирани објави на социјалните мрежи и портали</vt:lpstr>
      <vt:lpstr>Предлог за дискусија</vt:lpstr>
      <vt:lpstr>Вештини за 21 век и критичко размислување (вебинар)</vt:lpstr>
      <vt:lpstr>PowerPoint Presentation</vt:lpstr>
      <vt:lpstr>Погоди .... преку симболи и емотикони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Youtube видеа</vt:lpstr>
      <vt:lpstr>Youtube видеа</vt:lpstr>
      <vt:lpstr>Youtube видеа</vt:lpstr>
      <vt:lpstr>Игри за бегство Escape games</vt:lpstr>
      <vt:lpstr>Пример – математика</vt:lpstr>
      <vt:lpstr>Пример –  соба со секојдневни предмети</vt:lpstr>
      <vt:lpstr>Пример – Авантура  (Изгубената пирамида) </vt:lpstr>
      <vt:lpstr>Пример - Frostrune  Историска авантура од времето на Викинзите</vt:lpstr>
      <vt:lpstr>По две недели, ќе запомниме .....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</dc:creator>
  <cp:lastModifiedBy>Olga Samardzic Jankova</cp:lastModifiedBy>
  <cp:revision>33</cp:revision>
  <dcterms:created xsi:type="dcterms:W3CDTF">2020-06-05T20:29:16Z</dcterms:created>
  <dcterms:modified xsi:type="dcterms:W3CDTF">2020-06-21T16:51:13Z</dcterms:modified>
</cp:coreProperties>
</file>